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8"/>
  </p:notesMasterIdLst>
  <p:sldIdLst>
    <p:sldId id="275" r:id="rId3"/>
    <p:sldId id="257" r:id="rId4"/>
    <p:sldId id="282" r:id="rId5"/>
    <p:sldId id="281" r:id="rId6"/>
    <p:sldId id="258" r:id="rId7"/>
    <p:sldId id="259" r:id="rId8"/>
    <p:sldId id="278" r:id="rId9"/>
    <p:sldId id="260" r:id="rId10"/>
    <p:sldId id="261" r:id="rId11"/>
    <p:sldId id="262" r:id="rId12"/>
    <p:sldId id="263" r:id="rId13"/>
    <p:sldId id="264" r:id="rId14"/>
    <p:sldId id="265" r:id="rId15"/>
    <p:sldId id="266" r:id="rId16"/>
    <p:sldId id="267" r:id="rId17"/>
    <p:sldId id="279" r:id="rId18"/>
    <p:sldId id="280" r:id="rId19"/>
    <p:sldId id="268" r:id="rId20"/>
    <p:sldId id="272" r:id="rId21"/>
    <p:sldId id="270" r:id="rId22"/>
    <p:sldId id="271" r:id="rId23"/>
    <p:sldId id="273" r:id="rId24"/>
    <p:sldId id="274" r:id="rId25"/>
    <p:sldId id="277" r:id="rId26"/>
    <p:sldId id="276"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6600"/>
    <a:srgbClr val="FF9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11E57-FC17-49C2-AC60-0AC3BE3C5AD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6F7705DC-304F-4F6F-8CA0-B439B0858DB5}">
      <dgm:prSet phldrT="[Текст]" custT="1"/>
      <dgm:spPr>
        <a:xfrm>
          <a:off x="4286750" y="1451120"/>
          <a:ext cx="1299161" cy="129916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3600" dirty="0">
              <a:solidFill>
                <a:sysClr val="window" lastClr="FFFFFF"/>
              </a:solidFill>
              <a:latin typeface="Calibri"/>
              <a:ea typeface="+mn-ea"/>
              <a:cs typeface="+mn-cs"/>
            </a:rPr>
            <a:t>1. </a:t>
          </a:r>
        </a:p>
        <a:p>
          <a:r>
            <a:rPr lang="ru-RU" sz="3600" dirty="0" err="1">
              <a:solidFill>
                <a:sysClr val="window" lastClr="FFFFFF"/>
              </a:solidFill>
              <a:latin typeface="Calibri"/>
              <a:ea typeface="+mn-ea"/>
              <a:cs typeface="+mn-cs"/>
            </a:rPr>
            <a:t>Що</a:t>
          </a:r>
          <a:r>
            <a:rPr lang="ru-RU" sz="3600" dirty="0">
              <a:solidFill>
                <a:sysClr val="window" lastClr="FFFFFF"/>
              </a:solidFill>
              <a:latin typeface="Calibri"/>
              <a:ea typeface="+mn-ea"/>
              <a:cs typeface="+mn-cs"/>
            </a:rPr>
            <a:t>?</a:t>
          </a:r>
        </a:p>
      </dgm:t>
    </dgm:pt>
    <dgm:pt modelId="{0CB3D23D-6593-445D-95EE-282FC583CC64}" type="parTrans" cxnId="{7AE0F497-01D0-4525-9C3E-DD771BA8D571}">
      <dgm:prSet/>
      <dgm:spPr/>
      <dgm:t>
        <a:bodyPr/>
        <a:lstStyle/>
        <a:p>
          <a:endParaRPr lang="ru-RU"/>
        </a:p>
      </dgm:t>
    </dgm:pt>
    <dgm:pt modelId="{6131E4D3-6AE3-4D36-979F-B71B482E32AD}" type="sibTrans" cxnId="{7AE0F497-01D0-4525-9C3E-DD771BA8D571}">
      <dgm:prSet/>
      <dgm:spPr/>
      <dgm:t>
        <a:bodyPr/>
        <a:lstStyle/>
        <a:p>
          <a:endParaRPr lang="ru-RU"/>
        </a:p>
      </dgm:t>
    </dgm:pt>
    <dgm:pt modelId="{DCB0101C-66E0-457E-9840-19E14F81F26C}">
      <dgm:prSet phldrT="[Текст]" custT="1"/>
      <dgm:spPr>
        <a:xfrm>
          <a:off x="4481624" y="2037"/>
          <a:ext cx="909412" cy="90941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300" dirty="0">
              <a:solidFill>
                <a:sysClr val="window" lastClr="FFFFFF"/>
              </a:solidFill>
              <a:latin typeface="Calibri"/>
              <a:ea typeface="+mn-ea"/>
              <a:cs typeface="+mn-cs"/>
            </a:rPr>
            <a:t>8. </a:t>
          </a:r>
          <a:r>
            <a:rPr lang="ru-RU" sz="2400" dirty="0" err="1">
              <a:solidFill>
                <a:sysClr val="window" lastClr="FFFFFF"/>
              </a:solidFill>
              <a:latin typeface="Calibri"/>
              <a:ea typeface="+mn-ea"/>
              <a:cs typeface="+mn-cs"/>
            </a:rPr>
            <a:t>Скільки</a:t>
          </a:r>
          <a:r>
            <a:rPr lang="ru-RU" sz="2400" dirty="0">
              <a:solidFill>
                <a:sysClr val="window" lastClr="FFFFFF"/>
              </a:solidFill>
              <a:latin typeface="Calibri"/>
              <a:ea typeface="+mn-ea"/>
              <a:cs typeface="+mn-cs"/>
            </a:rPr>
            <a:t>?</a:t>
          </a:r>
        </a:p>
      </dgm:t>
    </dgm:pt>
    <dgm:pt modelId="{BBDCE7D2-6E91-4A12-A1B4-B223AF2A0A75}" type="parTrans" cxnId="{E3436D5B-C292-4E58-83BF-D548A4FCAF68}">
      <dgm:prSet/>
      <dgm:spPr/>
      <dgm:t>
        <a:bodyPr/>
        <a:lstStyle/>
        <a:p>
          <a:endParaRPr lang="ru-RU"/>
        </a:p>
      </dgm:t>
    </dgm:pt>
    <dgm:pt modelId="{CBDD361F-2C37-4776-8AA7-8A7D8133D598}" type="sibTrans" cxnId="{E3436D5B-C292-4E58-83BF-D548A4FCAF68}">
      <dgm:prSet/>
      <dgm:spPr>
        <a:xfrm>
          <a:off x="3259634" y="424005"/>
          <a:ext cx="3353392" cy="3353392"/>
        </a:xfrm>
        <a:prstGeom prst="blockArc">
          <a:avLst>
            <a:gd name="adj1" fmla="val 16200000"/>
            <a:gd name="adj2" fmla="val 19285714"/>
            <a:gd name="adj3" fmla="val 3905"/>
          </a:avLst>
        </a:prstGeom>
        <a:solidFill>
          <a:srgbClr val="4F81BD">
            <a:tint val="60000"/>
            <a:hueOff val="0"/>
            <a:satOff val="0"/>
            <a:lumOff val="0"/>
            <a:alphaOff val="0"/>
          </a:srgbClr>
        </a:solidFill>
        <a:ln>
          <a:noFill/>
        </a:ln>
        <a:effectLst/>
      </dgm:spPr>
      <dgm:t>
        <a:bodyPr/>
        <a:lstStyle/>
        <a:p>
          <a:endParaRPr lang="ru-RU"/>
        </a:p>
      </dgm:t>
    </dgm:pt>
    <dgm:pt modelId="{17B7FBB7-5DC6-447A-B619-41470595DCE0}">
      <dgm:prSet phldrT="[Текст]" custT="1"/>
      <dgm:spPr>
        <a:xfrm>
          <a:off x="6084364" y="2011809"/>
          <a:ext cx="909412" cy="90941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400" dirty="0">
              <a:solidFill>
                <a:sysClr val="window" lastClr="FFFFFF"/>
              </a:solidFill>
              <a:latin typeface="Calibri"/>
              <a:ea typeface="+mn-ea"/>
              <a:cs typeface="+mn-cs"/>
            </a:rPr>
            <a:t>3. </a:t>
          </a:r>
        </a:p>
        <a:p>
          <a:r>
            <a:rPr lang="ru-RU" sz="2400" dirty="0" err="1">
              <a:solidFill>
                <a:sysClr val="window" lastClr="FFFFFF"/>
              </a:solidFill>
              <a:latin typeface="Calibri"/>
              <a:ea typeface="+mn-ea"/>
              <a:cs typeface="+mn-cs"/>
            </a:rPr>
            <a:t>Із</a:t>
          </a:r>
          <a:r>
            <a:rPr lang="ru-RU" sz="2400" dirty="0">
              <a:solidFill>
                <a:sysClr val="window" lastClr="FFFFFF"/>
              </a:solidFill>
              <a:latin typeface="Calibri"/>
              <a:ea typeface="+mn-ea"/>
              <a:cs typeface="+mn-cs"/>
            </a:rPr>
            <a:t> </a:t>
          </a:r>
          <a:r>
            <a:rPr lang="ru-RU" sz="2400" dirty="0" err="1">
              <a:solidFill>
                <a:sysClr val="window" lastClr="FFFFFF"/>
              </a:solidFill>
              <a:latin typeface="Calibri"/>
              <a:ea typeface="+mn-ea"/>
              <a:cs typeface="+mn-cs"/>
            </a:rPr>
            <a:t>чого</a:t>
          </a:r>
          <a:r>
            <a:rPr lang="ru-RU" sz="2400" dirty="0">
              <a:solidFill>
                <a:sysClr val="window" lastClr="FFFFFF"/>
              </a:solidFill>
              <a:latin typeface="Calibri"/>
              <a:ea typeface="+mn-ea"/>
              <a:cs typeface="+mn-cs"/>
            </a:rPr>
            <a:t>?</a:t>
          </a:r>
        </a:p>
      </dgm:t>
    </dgm:pt>
    <dgm:pt modelId="{0269C07D-2260-458C-BD58-14CAAE36EB83}" type="parTrans" cxnId="{A2753122-3726-45A3-947B-B1D67640DDBA}">
      <dgm:prSet/>
      <dgm:spPr/>
      <dgm:t>
        <a:bodyPr/>
        <a:lstStyle/>
        <a:p>
          <a:endParaRPr lang="ru-RU"/>
        </a:p>
      </dgm:t>
    </dgm:pt>
    <dgm:pt modelId="{7DBD132B-0C68-478B-B089-9C16BF828210}" type="sibTrans" cxnId="{A2753122-3726-45A3-947B-B1D67640DDBA}">
      <dgm:prSet/>
      <dgm:spPr>
        <a:xfrm>
          <a:off x="3259634" y="424005"/>
          <a:ext cx="3353392" cy="3353392"/>
        </a:xfrm>
        <a:prstGeom prst="blockArc">
          <a:avLst>
            <a:gd name="adj1" fmla="val 771429"/>
            <a:gd name="adj2" fmla="val 3857143"/>
            <a:gd name="adj3" fmla="val 3905"/>
          </a:avLst>
        </a:prstGeom>
        <a:solidFill>
          <a:srgbClr val="4F81BD">
            <a:tint val="60000"/>
            <a:hueOff val="0"/>
            <a:satOff val="0"/>
            <a:lumOff val="0"/>
            <a:alphaOff val="0"/>
          </a:srgbClr>
        </a:solidFill>
        <a:ln>
          <a:noFill/>
        </a:ln>
        <a:effectLst/>
      </dgm:spPr>
      <dgm:t>
        <a:bodyPr/>
        <a:lstStyle/>
        <a:p>
          <a:endParaRPr lang="ru-RU"/>
        </a:p>
      </dgm:t>
    </dgm:pt>
    <dgm:pt modelId="{63B8526D-8BF4-4EA9-9A9B-407F54A65243}">
      <dgm:prSet phldrT="[Текст]" custT="1"/>
      <dgm:spPr>
        <a:xfrm>
          <a:off x="5194910" y="3127149"/>
          <a:ext cx="909412" cy="90941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400" dirty="0">
              <a:solidFill>
                <a:sysClr val="window" lastClr="FFFFFF"/>
              </a:solidFill>
              <a:latin typeface="Calibri"/>
              <a:ea typeface="+mn-ea"/>
              <a:cs typeface="+mn-cs"/>
            </a:rPr>
            <a:t>4. </a:t>
          </a:r>
        </a:p>
        <a:p>
          <a:r>
            <a:rPr lang="ru-RU" sz="2800" dirty="0">
              <a:solidFill>
                <a:sysClr val="window" lastClr="FFFFFF"/>
              </a:solidFill>
              <a:latin typeface="Calibri"/>
              <a:ea typeface="+mn-ea"/>
              <a:cs typeface="+mn-cs"/>
            </a:rPr>
            <a:t>Яке?</a:t>
          </a:r>
        </a:p>
      </dgm:t>
    </dgm:pt>
    <dgm:pt modelId="{E6F6E815-6253-4B70-88A3-9741C9C17635}" type="parTrans" cxnId="{88381FB9-15CB-41BF-8CC8-F131BA5D57AB}">
      <dgm:prSet/>
      <dgm:spPr/>
      <dgm:t>
        <a:bodyPr/>
        <a:lstStyle/>
        <a:p>
          <a:endParaRPr lang="ru-RU"/>
        </a:p>
      </dgm:t>
    </dgm:pt>
    <dgm:pt modelId="{390E9D86-1E09-4449-8471-58E3B2E312C8}" type="sibTrans" cxnId="{88381FB9-15CB-41BF-8CC8-F131BA5D57AB}">
      <dgm:prSet/>
      <dgm:spPr>
        <a:xfrm>
          <a:off x="3259634" y="424005"/>
          <a:ext cx="3353392" cy="3353392"/>
        </a:xfrm>
        <a:prstGeom prst="blockArc">
          <a:avLst>
            <a:gd name="adj1" fmla="val 3857143"/>
            <a:gd name="adj2" fmla="val 6942857"/>
            <a:gd name="adj3" fmla="val 3905"/>
          </a:avLst>
        </a:prstGeom>
        <a:solidFill>
          <a:srgbClr val="4F81BD">
            <a:tint val="60000"/>
            <a:hueOff val="0"/>
            <a:satOff val="0"/>
            <a:lumOff val="0"/>
            <a:alphaOff val="0"/>
          </a:srgbClr>
        </a:solidFill>
        <a:ln>
          <a:noFill/>
        </a:ln>
        <a:effectLst/>
      </dgm:spPr>
      <dgm:t>
        <a:bodyPr/>
        <a:lstStyle/>
        <a:p>
          <a:endParaRPr lang="ru-RU"/>
        </a:p>
      </dgm:t>
    </dgm:pt>
    <dgm:pt modelId="{B39E8A85-1127-44B7-8021-898F4BE9D64C}">
      <dgm:prSet phldrT="[Текст]" custT="1"/>
      <dgm:spPr>
        <a:xfrm>
          <a:off x="3768338" y="3127149"/>
          <a:ext cx="909412" cy="90941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400" dirty="0">
              <a:solidFill>
                <a:sysClr val="window" lastClr="FFFFFF"/>
              </a:solidFill>
              <a:latin typeface="Calibri"/>
              <a:ea typeface="+mn-ea"/>
              <a:cs typeface="+mn-cs"/>
            </a:rPr>
            <a:t>5. </a:t>
          </a:r>
        </a:p>
        <a:p>
          <a:r>
            <a:rPr lang="ru-RU" sz="3600" dirty="0">
              <a:solidFill>
                <a:sysClr val="window" lastClr="FFFFFF"/>
              </a:solidFill>
              <a:latin typeface="Calibri"/>
              <a:ea typeface="+mn-ea"/>
              <a:cs typeface="+mn-cs"/>
            </a:rPr>
            <a:t>Де?</a:t>
          </a:r>
          <a:endParaRPr lang="ru-RU" sz="4000" dirty="0">
            <a:solidFill>
              <a:sysClr val="window" lastClr="FFFFFF"/>
            </a:solidFill>
            <a:latin typeface="Calibri"/>
            <a:ea typeface="+mn-ea"/>
            <a:cs typeface="+mn-cs"/>
          </a:endParaRPr>
        </a:p>
      </dgm:t>
    </dgm:pt>
    <dgm:pt modelId="{BC2DF969-92CF-4DFD-8FB5-9D68654C06F1}" type="parTrans" cxnId="{5F7EE704-44E1-4DCD-80BD-7DD928D30FE9}">
      <dgm:prSet/>
      <dgm:spPr/>
      <dgm:t>
        <a:bodyPr/>
        <a:lstStyle/>
        <a:p>
          <a:endParaRPr lang="ru-RU"/>
        </a:p>
      </dgm:t>
    </dgm:pt>
    <dgm:pt modelId="{23D53CE5-D98C-4C35-A786-26C3004196CB}" type="sibTrans" cxnId="{5F7EE704-44E1-4DCD-80BD-7DD928D30FE9}">
      <dgm:prSet/>
      <dgm:spPr>
        <a:xfrm>
          <a:off x="3259634" y="424005"/>
          <a:ext cx="3353392" cy="3353392"/>
        </a:xfrm>
        <a:prstGeom prst="blockArc">
          <a:avLst>
            <a:gd name="adj1" fmla="val 6942857"/>
            <a:gd name="adj2" fmla="val 10028571"/>
            <a:gd name="adj3" fmla="val 3905"/>
          </a:avLst>
        </a:prstGeom>
        <a:solidFill>
          <a:srgbClr val="4F81BD">
            <a:tint val="60000"/>
            <a:hueOff val="0"/>
            <a:satOff val="0"/>
            <a:lumOff val="0"/>
            <a:alphaOff val="0"/>
          </a:srgbClr>
        </a:solidFill>
        <a:ln>
          <a:noFill/>
        </a:ln>
        <a:effectLst/>
      </dgm:spPr>
      <dgm:t>
        <a:bodyPr/>
        <a:lstStyle/>
        <a:p>
          <a:endParaRPr lang="ru-RU"/>
        </a:p>
      </dgm:t>
    </dgm:pt>
    <dgm:pt modelId="{BFB9438C-EC12-4709-84A2-2AE505ADC07A}">
      <dgm:prSet phldrT="[Текст]" custT="1"/>
      <dgm:spPr>
        <a:xfrm>
          <a:off x="5766922" y="621004"/>
          <a:ext cx="909412" cy="90941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400" dirty="0">
              <a:solidFill>
                <a:sysClr val="window" lastClr="FFFFFF"/>
              </a:solidFill>
              <a:latin typeface="Calibri"/>
              <a:ea typeface="+mn-ea"/>
              <a:cs typeface="+mn-cs"/>
            </a:rPr>
            <a:t>2. </a:t>
          </a:r>
        </a:p>
        <a:p>
          <a:r>
            <a:rPr lang="ru-RU" sz="2400" dirty="0">
              <a:solidFill>
                <a:sysClr val="window" lastClr="FFFFFF"/>
              </a:solidFill>
              <a:latin typeface="Calibri"/>
              <a:ea typeface="+mn-ea"/>
              <a:cs typeface="+mn-cs"/>
            </a:rPr>
            <a:t>Для кого </a:t>
          </a:r>
          <a:r>
            <a:rPr lang="ru-RU" sz="2000" dirty="0">
              <a:solidFill>
                <a:sysClr val="window" lastClr="FFFFFF"/>
              </a:solidFill>
              <a:latin typeface="Calibri"/>
              <a:ea typeface="+mn-ea"/>
              <a:cs typeface="+mn-cs"/>
            </a:rPr>
            <a:t>(для </a:t>
          </a:r>
          <a:r>
            <a:rPr lang="ru-RU" sz="2000" dirty="0" err="1">
              <a:solidFill>
                <a:sysClr val="window" lastClr="FFFFFF"/>
              </a:solidFill>
              <a:latin typeface="Calibri"/>
              <a:ea typeface="+mn-ea"/>
              <a:cs typeface="+mn-cs"/>
            </a:rPr>
            <a:t>чого</a:t>
          </a:r>
          <a:r>
            <a:rPr lang="ru-RU" sz="2000" dirty="0">
              <a:solidFill>
                <a:sysClr val="window" lastClr="FFFFFF"/>
              </a:solidFill>
              <a:latin typeface="Calibri"/>
              <a:ea typeface="+mn-ea"/>
              <a:cs typeface="+mn-cs"/>
            </a:rPr>
            <a:t>) </a:t>
          </a:r>
          <a:r>
            <a:rPr lang="ru-RU" sz="2400" dirty="0">
              <a:solidFill>
                <a:sysClr val="window" lastClr="FFFFFF"/>
              </a:solidFill>
              <a:latin typeface="Calibri"/>
              <a:ea typeface="+mn-ea"/>
              <a:cs typeface="+mn-cs"/>
            </a:rPr>
            <a:t>?</a:t>
          </a:r>
          <a:r>
            <a:rPr lang="ru-RU" sz="2000" dirty="0">
              <a:solidFill>
                <a:sysClr val="window" lastClr="FFFFFF"/>
              </a:solidFill>
              <a:latin typeface="Calibri"/>
              <a:ea typeface="+mn-ea"/>
              <a:cs typeface="+mn-cs"/>
            </a:rPr>
            <a:t> </a:t>
          </a:r>
        </a:p>
      </dgm:t>
    </dgm:pt>
    <dgm:pt modelId="{2B0C59F3-3656-42BC-9C4A-AC6996446D11}" type="parTrans" cxnId="{22C29EC2-21EB-42ED-B9ED-B3E4B0EBFF67}">
      <dgm:prSet/>
      <dgm:spPr/>
      <dgm:t>
        <a:bodyPr/>
        <a:lstStyle/>
        <a:p>
          <a:endParaRPr lang="ru-RU"/>
        </a:p>
      </dgm:t>
    </dgm:pt>
    <dgm:pt modelId="{5B615F2B-B9EA-48C3-896F-F48941C407BA}" type="sibTrans" cxnId="{22C29EC2-21EB-42ED-B9ED-B3E4B0EBFF67}">
      <dgm:prSet/>
      <dgm:spPr>
        <a:xfrm>
          <a:off x="3259634" y="424005"/>
          <a:ext cx="3353392" cy="3353392"/>
        </a:xfrm>
        <a:prstGeom prst="blockArc">
          <a:avLst>
            <a:gd name="adj1" fmla="val 19285714"/>
            <a:gd name="adj2" fmla="val 771429"/>
            <a:gd name="adj3" fmla="val 3905"/>
          </a:avLst>
        </a:prstGeom>
        <a:solidFill>
          <a:srgbClr val="4F81BD">
            <a:tint val="60000"/>
            <a:hueOff val="0"/>
            <a:satOff val="0"/>
            <a:lumOff val="0"/>
            <a:alphaOff val="0"/>
          </a:srgbClr>
        </a:solidFill>
        <a:ln>
          <a:noFill/>
        </a:ln>
        <a:effectLst/>
      </dgm:spPr>
      <dgm:t>
        <a:bodyPr/>
        <a:lstStyle/>
        <a:p>
          <a:endParaRPr lang="ru-RU"/>
        </a:p>
      </dgm:t>
    </dgm:pt>
    <dgm:pt modelId="{A2C5709A-054C-4CDF-98AF-9834735C30EB}">
      <dgm:prSet phldrT="[Текст]" custT="1"/>
      <dgm:spPr>
        <a:xfrm>
          <a:off x="3196326" y="621004"/>
          <a:ext cx="909412" cy="90941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400" dirty="0">
              <a:solidFill>
                <a:sysClr val="window" lastClr="FFFFFF"/>
              </a:solidFill>
              <a:latin typeface="Calibri"/>
              <a:ea typeface="+mn-ea"/>
              <a:cs typeface="+mn-cs"/>
            </a:rPr>
            <a:t>7.</a:t>
          </a:r>
        </a:p>
        <a:p>
          <a:r>
            <a:rPr lang="ru-RU" sz="2400" dirty="0">
              <a:solidFill>
                <a:sysClr val="window" lastClr="FFFFFF"/>
              </a:solidFill>
              <a:latin typeface="Calibri"/>
              <a:ea typeface="+mn-ea"/>
              <a:cs typeface="+mn-cs"/>
            </a:rPr>
            <a:t> </a:t>
          </a:r>
          <a:r>
            <a:rPr lang="ru-RU" sz="3600" dirty="0">
              <a:solidFill>
                <a:sysClr val="window" lastClr="FFFFFF"/>
              </a:solidFill>
              <a:latin typeface="Calibri"/>
              <a:ea typeface="+mn-ea"/>
              <a:cs typeface="+mn-cs"/>
            </a:rPr>
            <a:t>Як?</a:t>
          </a:r>
        </a:p>
      </dgm:t>
    </dgm:pt>
    <dgm:pt modelId="{E36BB714-2277-4BC8-8C8B-0F4590095163}" type="parTrans" cxnId="{7A2C3165-1012-48EC-834C-1E46B4BADDCB}">
      <dgm:prSet/>
      <dgm:spPr/>
      <dgm:t>
        <a:bodyPr/>
        <a:lstStyle/>
        <a:p>
          <a:endParaRPr lang="ru-RU"/>
        </a:p>
      </dgm:t>
    </dgm:pt>
    <dgm:pt modelId="{D7DE6F7C-9030-417E-AB6F-DA4039848710}" type="sibTrans" cxnId="{7A2C3165-1012-48EC-834C-1E46B4BADDCB}">
      <dgm:prSet/>
      <dgm:spPr>
        <a:xfrm>
          <a:off x="3259634" y="424005"/>
          <a:ext cx="3353392" cy="3353392"/>
        </a:xfrm>
        <a:prstGeom prst="blockArc">
          <a:avLst>
            <a:gd name="adj1" fmla="val 13114286"/>
            <a:gd name="adj2" fmla="val 16200000"/>
            <a:gd name="adj3" fmla="val 3905"/>
          </a:avLst>
        </a:prstGeom>
        <a:solidFill>
          <a:srgbClr val="4F81BD">
            <a:tint val="60000"/>
            <a:hueOff val="0"/>
            <a:satOff val="0"/>
            <a:lumOff val="0"/>
            <a:alphaOff val="0"/>
          </a:srgbClr>
        </a:solidFill>
        <a:ln>
          <a:noFill/>
        </a:ln>
        <a:effectLst/>
      </dgm:spPr>
      <dgm:t>
        <a:bodyPr/>
        <a:lstStyle/>
        <a:p>
          <a:endParaRPr lang="ru-RU"/>
        </a:p>
      </dgm:t>
    </dgm:pt>
    <dgm:pt modelId="{2C0B99A2-8822-42D4-B5A4-D70D6724B741}">
      <dgm:prSet phldrT="[Текст]" custT="1"/>
      <dgm:spPr>
        <a:xfrm>
          <a:off x="2878884" y="2011809"/>
          <a:ext cx="909412" cy="90941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400" dirty="0">
              <a:solidFill>
                <a:sysClr val="window" lastClr="FFFFFF"/>
              </a:solidFill>
              <a:latin typeface="Calibri"/>
              <a:ea typeface="+mn-ea"/>
              <a:cs typeface="+mn-cs"/>
            </a:rPr>
            <a:t>6. </a:t>
          </a:r>
        </a:p>
        <a:p>
          <a:r>
            <a:rPr lang="ru-RU" sz="3600" dirty="0">
              <a:solidFill>
                <a:sysClr val="window" lastClr="FFFFFF"/>
              </a:solidFill>
              <a:latin typeface="Calibri"/>
              <a:ea typeface="+mn-ea"/>
              <a:cs typeface="+mn-cs"/>
            </a:rPr>
            <a:t>Чим?</a:t>
          </a:r>
        </a:p>
      </dgm:t>
    </dgm:pt>
    <dgm:pt modelId="{377BC77D-A9BB-4FA3-A0D7-98CAE94AA0B1}" type="parTrans" cxnId="{92A0EDB5-D0C4-4A94-BB22-EFCB1C1DB0C7}">
      <dgm:prSet/>
      <dgm:spPr/>
      <dgm:t>
        <a:bodyPr/>
        <a:lstStyle/>
        <a:p>
          <a:endParaRPr lang="ru-RU"/>
        </a:p>
      </dgm:t>
    </dgm:pt>
    <dgm:pt modelId="{D2C719DE-1513-4C28-BCAD-244F14B0752D}" type="sibTrans" cxnId="{92A0EDB5-D0C4-4A94-BB22-EFCB1C1DB0C7}">
      <dgm:prSet/>
      <dgm:spPr>
        <a:xfrm>
          <a:off x="3259634" y="424005"/>
          <a:ext cx="3353392" cy="3353392"/>
        </a:xfrm>
        <a:prstGeom prst="blockArc">
          <a:avLst>
            <a:gd name="adj1" fmla="val 10028571"/>
            <a:gd name="adj2" fmla="val 13114286"/>
            <a:gd name="adj3" fmla="val 3905"/>
          </a:avLst>
        </a:prstGeom>
        <a:solidFill>
          <a:srgbClr val="4F81BD">
            <a:tint val="60000"/>
            <a:hueOff val="0"/>
            <a:satOff val="0"/>
            <a:lumOff val="0"/>
            <a:alphaOff val="0"/>
          </a:srgbClr>
        </a:solidFill>
        <a:ln>
          <a:noFill/>
        </a:ln>
        <a:effectLst/>
      </dgm:spPr>
      <dgm:t>
        <a:bodyPr/>
        <a:lstStyle/>
        <a:p>
          <a:endParaRPr lang="ru-RU"/>
        </a:p>
      </dgm:t>
    </dgm:pt>
    <dgm:pt modelId="{CDC17CDF-03A2-494C-9214-418CC582602A}" type="pres">
      <dgm:prSet presAssocID="{79811E57-FC17-49C2-AC60-0AC3BE3C5AD6}" presName="Name0" presStyleCnt="0">
        <dgm:presLayoutVars>
          <dgm:chMax val="1"/>
          <dgm:dir/>
          <dgm:animLvl val="ctr"/>
          <dgm:resizeHandles val="exact"/>
        </dgm:presLayoutVars>
      </dgm:prSet>
      <dgm:spPr/>
    </dgm:pt>
    <dgm:pt modelId="{390EDDEB-5B61-4148-9053-D38B44390442}" type="pres">
      <dgm:prSet presAssocID="{6F7705DC-304F-4F6F-8CA0-B439B0858DB5}" presName="centerShape" presStyleLbl="node0" presStyleIdx="0" presStyleCnt="1"/>
      <dgm:spPr/>
    </dgm:pt>
    <dgm:pt modelId="{D98BAC7C-158E-44E0-8A3F-D0D13324C384}" type="pres">
      <dgm:prSet presAssocID="{DCB0101C-66E0-457E-9840-19E14F81F26C}" presName="node" presStyleLbl="node1" presStyleIdx="0" presStyleCnt="7" custScaleX="143224" custScaleY="144383">
        <dgm:presLayoutVars>
          <dgm:bulletEnabled val="1"/>
        </dgm:presLayoutVars>
      </dgm:prSet>
      <dgm:spPr/>
    </dgm:pt>
    <dgm:pt modelId="{2EEEA283-2170-4055-85CA-E1321CCD9423}" type="pres">
      <dgm:prSet presAssocID="{DCB0101C-66E0-457E-9840-19E14F81F26C}" presName="dummy" presStyleCnt="0"/>
      <dgm:spPr/>
    </dgm:pt>
    <dgm:pt modelId="{8C416605-E7D0-4E3C-82AA-597E7DBEAAEF}" type="pres">
      <dgm:prSet presAssocID="{CBDD361F-2C37-4776-8AA7-8A7D8133D598}" presName="sibTrans" presStyleLbl="sibTrans2D1" presStyleIdx="0" presStyleCnt="7"/>
      <dgm:spPr/>
    </dgm:pt>
    <dgm:pt modelId="{B0D71F8B-14D0-4F33-9932-E52828A16838}" type="pres">
      <dgm:prSet presAssocID="{BFB9438C-EC12-4709-84A2-2AE505ADC07A}" presName="node" presStyleLbl="node1" presStyleIdx="1" presStyleCnt="7" custScaleX="145858" custScaleY="132903">
        <dgm:presLayoutVars>
          <dgm:bulletEnabled val="1"/>
        </dgm:presLayoutVars>
      </dgm:prSet>
      <dgm:spPr/>
    </dgm:pt>
    <dgm:pt modelId="{5F00A80E-C7F7-4D7D-8D42-D3C43F93DFAA}" type="pres">
      <dgm:prSet presAssocID="{BFB9438C-EC12-4709-84A2-2AE505ADC07A}" presName="dummy" presStyleCnt="0"/>
      <dgm:spPr/>
    </dgm:pt>
    <dgm:pt modelId="{FA9D8E1E-9A89-40F3-87FD-F6203D44EC1A}" type="pres">
      <dgm:prSet presAssocID="{5B615F2B-B9EA-48C3-896F-F48941C407BA}" presName="sibTrans" presStyleLbl="sibTrans2D1" presStyleIdx="1" presStyleCnt="7"/>
      <dgm:spPr/>
    </dgm:pt>
    <dgm:pt modelId="{1D39B1BF-DD2A-418C-9A31-8CEB1D109398}" type="pres">
      <dgm:prSet presAssocID="{17B7FBB7-5DC6-447A-B619-41470595DCE0}" presName="node" presStyleLbl="node1" presStyleIdx="2" presStyleCnt="7" custScaleX="161061" custScaleY="140259" custRadScaleRad="100539" custRadScaleInc="-4629">
        <dgm:presLayoutVars>
          <dgm:bulletEnabled val="1"/>
        </dgm:presLayoutVars>
      </dgm:prSet>
      <dgm:spPr/>
    </dgm:pt>
    <dgm:pt modelId="{F1AB2EAE-9517-49AF-B0C8-CB9F0E80F77D}" type="pres">
      <dgm:prSet presAssocID="{17B7FBB7-5DC6-447A-B619-41470595DCE0}" presName="dummy" presStyleCnt="0"/>
      <dgm:spPr/>
    </dgm:pt>
    <dgm:pt modelId="{7F36F1F3-6AD3-42D9-8428-B02301E3BD82}" type="pres">
      <dgm:prSet presAssocID="{7DBD132B-0C68-478B-B089-9C16BF828210}" presName="sibTrans" presStyleLbl="sibTrans2D1" presStyleIdx="2" presStyleCnt="7"/>
      <dgm:spPr/>
    </dgm:pt>
    <dgm:pt modelId="{6DD46DDD-2115-45AA-B8E9-D99CD14C5D75}" type="pres">
      <dgm:prSet presAssocID="{63B8526D-8BF4-4EA9-9A9B-407F54A65243}" presName="node" presStyleLbl="node1" presStyleIdx="3" presStyleCnt="7" custScaleX="142120" custScaleY="143503">
        <dgm:presLayoutVars>
          <dgm:bulletEnabled val="1"/>
        </dgm:presLayoutVars>
      </dgm:prSet>
      <dgm:spPr/>
    </dgm:pt>
    <dgm:pt modelId="{CB74A325-50C0-40CF-8003-B450AA4499C1}" type="pres">
      <dgm:prSet presAssocID="{63B8526D-8BF4-4EA9-9A9B-407F54A65243}" presName="dummy" presStyleCnt="0"/>
      <dgm:spPr/>
    </dgm:pt>
    <dgm:pt modelId="{27DD9ED8-1422-4FCC-AE62-31EB3731E90E}" type="pres">
      <dgm:prSet presAssocID="{390E9D86-1E09-4449-8471-58E3B2E312C8}" presName="sibTrans" presStyleLbl="sibTrans2D1" presStyleIdx="3" presStyleCnt="7"/>
      <dgm:spPr/>
    </dgm:pt>
    <dgm:pt modelId="{9D172C47-D399-4F71-A1E2-C604D63C4223}" type="pres">
      <dgm:prSet presAssocID="{B39E8A85-1127-44B7-8021-898F4BE9D64C}" presName="node" presStyleLbl="node1" presStyleIdx="4" presStyleCnt="7" custScaleX="143396" custScaleY="135256" custRadScaleRad="99809" custRadScaleInc="1847">
        <dgm:presLayoutVars>
          <dgm:bulletEnabled val="1"/>
        </dgm:presLayoutVars>
      </dgm:prSet>
      <dgm:spPr/>
    </dgm:pt>
    <dgm:pt modelId="{E01C7E76-AE6B-4CE4-A442-F9B0FB710CAB}" type="pres">
      <dgm:prSet presAssocID="{B39E8A85-1127-44B7-8021-898F4BE9D64C}" presName="dummy" presStyleCnt="0"/>
      <dgm:spPr/>
    </dgm:pt>
    <dgm:pt modelId="{01F7A944-2258-457C-8FAB-256B44144129}" type="pres">
      <dgm:prSet presAssocID="{23D53CE5-D98C-4C35-A786-26C3004196CB}" presName="sibTrans" presStyleLbl="sibTrans2D1" presStyleIdx="4" presStyleCnt="7"/>
      <dgm:spPr/>
    </dgm:pt>
    <dgm:pt modelId="{BE55C18B-B8AA-4858-8A15-242652C4230B}" type="pres">
      <dgm:prSet presAssocID="{2C0B99A2-8822-42D4-B5A4-D70D6724B741}" presName="node" presStyleLbl="node1" presStyleIdx="5" presStyleCnt="7" custScaleX="154111" custScaleY="149894">
        <dgm:presLayoutVars>
          <dgm:bulletEnabled val="1"/>
        </dgm:presLayoutVars>
      </dgm:prSet>
      <dgm:spPr/>
    </dgm:pt>
    <dgm:pt modelId="{20598D4C-DAB9-4101-943A-1F1234AE3311}" type="pres">
      <dgm:prSet presAssocID="{2C0B99A2-8822-42D4-B5A4-D70D6724B741}" presName="dummy" presStyleCnt="0"/>
      <dgm:spPr/>
    </dgm:pt>
    <dgm:pt modelId="{A6E2957C-A5E9-4D08-A9BB-ED513A1A5E97}" type="pres">
      <dgm:prSet presAssocID="{D2C719DE-1513-4C28-BCAD-244F14B0752D}" presName="sibTrans" presStyleLbl="sibTrans2D1" presStyleIdx="5" presStyleCnt="7"/>
      <dgm:spPr/>
    </dgm:pt>
    <dgm:pt modelId="{38478480-7E7D-474B-ABA4-C6C686C1777E}" type="pres">
      <dgm:prSet presAssocID="{A2C5709A-054C-4CDF-98AF-9834735C30EB}" presName="node" presStyleLbl="node1" presStyleIdx="6" presStyleCnt="7" custScaleX="153868" custScaleY="151746">
        <dgm:presLayoutVars>
          <dgm:bulletEnabled val="1"/>
        </dgm:presLayoutVars>
      </dgm:prSet>
      <dgm:spPr/>
    </dgm:pt>
    <dgm:pt modelId="{FA2C8652-D27F-4A72-AC6B-41CF430EABEA}" type="pres">
      <dgm:prSet presAssocID="{A2C5709A-054C-4CDF-98AF-9834735C30EB}" presName="dummy" presStyleCnt="0"/>
      <dgm:spPr/>
    </dgm:pt>
    <dgm:pt modelId="{81DD8B49-2A2D-4269-A16F-1EA936263CFE}" type="pres">
      <dgm:prSet presAssocID="{D7DE6F7C-9030-417E-AB6F-DA4039848710}" presName="sibTrans" presStyleLbl="sibTrans2D1" presStyleIdx="6" presStyleCnt="7"/>
      <dgm:spPr/>
    </dgm:pt>
  </dgm:ptLst>
  <dgm:cxnLst>
    <dgm:cxn modelId="{8357B004-0E84-4E02-822B-8AC4D8C674F3}" type="presOf" srcId="{7DBD132B-0C68-478B-B089-9C16BF828210}" destId="{7F36F1F3-6AD3-42D9-8428-B02301E3BD82}" srcOrd="0" destOrd="0" presId="urn:microsoft.com/office/officeart/2005/8/layout/radial6"/>
    <dgm:cxn modelId="{5F7EE704-44E1-4DCD-80BD-7DD928D30FE9}" srcId="{6F7705DC-304F-4F6F-8CA0-B439B0858DB5}" destId="{B39E8A85-1127-44B7-8021-898F4BE9D64C}" srcOrd="4" destOrd="0" parTransId="{BC2DF969-92CF-4DFD-8FB5-9D68654C06F1}" sibTransId="{23D53CE5-D98C-4C35-A786-26C3004196CB}"/>
    <dgm:cxn modelId="{E9A57A0F-72BE-4E6A-A9E1-FA4EEF98CCAF}" type="presOf" srcId="{390E9D86-1E09-4449-8471-58E3B2E312C8}" destId="{27DD9ED8-1422-4FCC-AE62-31EB3731E90E}" srcOrd="0" destOrd="0" presId="urn:microsoft.com/office/officeart/2005/8/layout/radial6"/>
    <dgm:cxn modelId="{60AE7014-3972-4A81-84CB-6D2B4952E8F8}" type="presOf" srcId="{63B8526D-8BF4-4EA9-9A9B-407F54A65243}" destId="{6DD46DDD-2115-45AA-B8E9-D99CD14C5D75}" srcOrd="0" destOrd="0" presId="urn:microsoft.com/office/officeart/2005/8/layout/radial6"/>
    <dgm:cxn modelId="{1BD5E115-491E-4A6B-8E0C-26411EBEF11B}" type="presOf" srcId="{6F7705DC-304F-4F6F-8CA0-B439B0858DB5}" destId="{390EDDEB-5B61-4148-9053-D38B44390442}" srcOrd="0" destOrd="0" presId="urn:microsoft.com/office/officeart/2005/8/layout/radial6"/>
    <dgm:cxn modelId="{B819031F-7416-4D7F-8F8A-5E984B97FAEA}" type="presOf" srcId="{23D53CE5-D98C-4C35-A786-26C3004196CB}" destId="{01F7A944-2258-457C-8FAB-256B44144129}" srcOrd="0" destOrd="0" presId="urn:microsoft.com/office/officeart/2005/8/layout/radial6"/>
    <dgm:cxn modelId="{A2753122-3726-45A3-947B-B1D67640DDBA}" srcId="{6F7705DC-304F-4F6F-8CA0-B439B0858DB5}" destId="{17B7FBB7-5DC6-447A-B619-41470595DCE0}" srcOrd="2" destOrd="0" parTransId="{0269C07D-2260-458C-BD58-14CAAE36EB83}" sibTransId="{7DBD132B-0C68-478B-B089-9C16BF828210}"/>
    <dgm:cxn modelId="{E4F24E2B-E983-4A24-AB91-5DF26EA129F9}" type="presOf" srcId="{BFB9438C-EC12-4709-84A2-2AE505ADC07A}" destId="{B0D71F8B-14D0-4F33-9932-E52828A16838}" srcOrd="0" destOrd="0" presId="urn:microsoft.com/office/officeart/2005/8/layout/radial6"/>
    <dgm:cxn modelId="{9C7D5939-3D0A-4E54-BA77-3B4836A11F82}" type="presOf" srcId="{2C0B99A2-8822-42D4-B5A4-D70D6724B741}" destId="{BE55C18B-B8AA-4858-8A15-242652C4230B}" srcOrd="0" destOrd="0" presId="urn:microsoft.com/office/officeart/2005/8/layout/radial6"/>
    <dgm:cxn modelId="{E3436D5B-C292-4E58-83BF-D548A4FCAF68}" srcId="{6F7705DC-304F-4F6F-8CA0-B439B0858DB5}" destId="{DCB0101C-66E0-457E-9840-19E14F81F26C}" srcOrd="0" destOrd="0" parTransId="{BBDCE7D2-6E91-4A12-A1B4-B223AF2A0A75}" sibTransId="{CBDD361F-2C37-4776-8AA7-8A7D8133D598}"/>
    <dgm:cxn modelId="{7A2C3165-1012-48EC-834C-1E46B4BADDCB}" srcId="{6F7705DC-304F-4F6F-8CA0-B439B0858DB5}" destId="{A2C5709A-054C-4CDF-98AF-9834735C30EB}" srcOrd="6" destOrd="0" parTransId="{E36BB714-2277-4BC8-8C8B-0F4590095163}" sibTransId="{D7DE6F7C-9030-417E-AB6F-DA4039848710}"/>
    <dgm:cxn modelId="{608F5479-71CF-47E8-8143-7624ECA4FA4A}" type="presOf" srcId="{5B615F2B-B9EA-48C3-896F-F48941C407BA}" destId="{FA9D8E1E-9A89-40F3-87FD-F6203D44EC1A}" srcOrd="0" destOrd="0" presId="urn:microsoft.com/office/officeart/2005/8/layout/radial6"/>
    <dgm:cxn modelId="{3B9B4487-302B-4737-A0F1-6F0105D4CF07}" type="presOf" srcId="{D2C719DE-1513-4C28-BCAD-244F14B0752D}" destId="{A6E2957C-A5E9-4D08-A9BB-ED513A1A5E97}" srcOrd="0" destOrd="0" presId="urn:microsoft.com/office/officeart/2005/8/layout/radial6"/>
    <dgm:cxn modelId="{6BC73C8F-54DE-4FA3-BE80-AFA9A1356E7E}" type="presOf" srcId="{A2C5709A-054C-4CDF-98AF-9834735C30EB}" destId="{38478480-7E7D-474B-ABA4-C6C686C1777E}" srcOrd="0" destOrd="0" presId="urn:microsoft.com/office/officeart/2005/8/layout/radial6"/>
    <dgm:cxn modelId="{7AE0F497-01D0-4525-9C3E-DD771BA8D571}" srcId="{79811E57-FC17-49C2-AC60-0AC3BE3C5AD6}" destId="{6F7705DC-304F-4F6F-8CA0-B439B0858DB5}" srcOrd="0" destOrd="0" parTransId="{0CB3D23D-6593-445D-95EE-282FC583CC64}" sibTransId="{6131E4D3-6AE3-4D36-979F-B71B482E32AD}"/>
    <dgm:cxn modelId="{92A0EDB5-D0C4-4A94-BB22-EFCB1C1DB0C7}" srcId="{6F7705DC-304F-4F6F-8CA0-B439B0858DB5}" destId="{2C0B99A2-8822-42D4-B5A4-D70D6724B741}" srcOrd="5" destOrd="0" parTransId="{377BC77D-A9BB-4FA3-A0D7-98CAE94AA0B1}" sibTransId="{D2C719DE-1513-4C28-BCAD-244F14B0752D}"/>
    <dgm:cxn modelId="{88381FB9-15CB-41BF-8CC8-F131BA5D57AB}" srcId="{6F7705DC-304F-4F6F-8CA0-B439B0858DB5}" destId="{63B8526D-8BF4-4EA9-9A9B-407F54A65243}" srcOrd="3" destOrd="0" parTransId="{E6F6E815-6253-4B70-88A3-9741C9C17635}" sibTransId="{390E9D86-1E09-4449-8471-58E3B2E312C8}"/>
    <dgm:cxn modelId="{22C29EC2-21EB-42ED-B9ED-B3E4B0EBFF67}" srcId="{6F7705DC-304F-4F6F-8CA0-B439B0858DB5}" destId="{BFB9438C-EC12-4709-84A2-2AE505ADC07A}" srcOrd="1" destOrd="0" parTransId="{2B0C59F3-3656-42BC-9C4A-AC6996446D11}" sibTransId="{5B615F2B-B9EA-48C3-896F-F48941C407BA}"/>
    <dgm:cxn modelId="{52142FC8-B446-4B62-8033-1A7501F28CE9}" type="presOf" srcId="{CBDD361F-2C37-4776-8AA7-8A7D8133D598}" destId="{8C416605-E7D0-4E3C-82AA-597E7DBEAAEF}" srcOrd="0" destOrd="0" presId="urn:microsoft.com/office/officeart/2005/8/layout/radial6"/>
    <dgm:cxn modelId="{F30564D3-FFB0-41D0-8882-2BD0DF102194}" type="presOf" srcId="{79811E57-FC17-49C2-AC60-0AC3BE3C5AD6}" destId="{CDC17CDF-03A2-494C-9214-418CC582602A}" srcOrd="0" destOrd="0" presId="urn:microsoft.com/office/officeart/2005/8/layout/radial6"/>
    <dgm:cxn modelId="{F835B7DB-9530-40BF-9255-8F4176FBE855}" type="presOf" srcId="{DCB0101C-66E0-457E-9840-19E14F81F26C}" destId="{D98BAC7C-158E-44E0-8A3F-D0D13324C384}" srcOrd="0" destOrd="0" presId="urn:microsoft.com/office/officeart/2005/8/layout/radial6"/>
    <dgm:cxn modelId="{407D94E4-B62D-45B7-92C9-5ABCCE5AC0F0}" type="presOf" srcId="{B39E8A85-1127-44B7-8021-898F4BE9D64C}" destId="{9D172C47-D399-4F71-A1E2-C604D63C4223}" srcOrd="0" destOrd="0" presId="urn:microsoft.com/office/officeart/2005/8/layout/radial6"/>
    <dgm:cxn modelId="{B3C29CEE-8ED5-4FC5-9E26-3A2F6C3155F1}" type="presOf" srcId="{D7DE6F7C-9030-417E-AB6F-DA4039848710}" destId="{81DD8B49-2A2D-4269-A16F-1EA936263CFE}" srcOrd="0" destOrd="0" presId="urn:microsoft.com/office/officeart/2005/8/layout/radial6"/>
    <dgm:cxn modelId="{80A360F9-0F68-4491-9431-4C550BCCA292}" type="presOf" srcId="{17B7FBB7-5DC6-447A-B619-41470595DCE0}" destId="{1D39B1BF-DD2A-418C-9A31-8CEB1D109398}" srcOrd="0" destOrd="0" presId="urn:microsoft.com/office/officeart/2005/8/layout/radial6"/>
    <dgm:cxn modelId="{6CC43275-719A-4D4D-A1DB-F7B99A0936F7}" type="presParOf" srcId="{CDC17CDF-03A2-494C-9214-418CC582602A}" destId="{390EDDEB-5B61-4148-9053-D38B44390442}" srcOrd="0" destOrd="0" presId="urn:microsoft.com/office/officeart/2005/8/layout/radial6"/>
    <dgm:cxn modelId="{56C67BEF-DC62-4EC1-B93E-1A3F0622D6CC}" type="presParOf" srcId="{CDC17CDF-03A2-494C-9214-418CC582602A}" destId="{D98BAC7C-158E-44E0-8A3F-D0D13324C384}" srcOrd="1" destOrd="0" presId="urn:microsoft.com/office/officeart/2005/8/layout/radial6"/>
    <dgm:cxn modelId="{C023BDDC-5CE1-4EFA-82D2-60C587AE5D47}" type="presParOf" srcId="{CDC17CDF-03A2-494C-9214-418CC582602A}" destId="{2EEEA283-2170-4055-85CA-E1321CCD9423}" srcOrd="2" destOrd="0" presId="urn:microsoft.com/office/officeart/2005/8/layout/radial6"/>
    <dgm:cxn modelId="{334F3F5A-A044-4ECA-8601-0C3CA6CDEF68}" type="presParOf" srcId="{CDC17CDF-03A2-494C-9214-418CC582602A}" destId="{8C416605-E7D0-4E3C-82AA-597E7DBEAAEF}" srcOrd="3" destOrd="0" presId="urn:microsoft.com/office/officeart/2005/8/layout/radial6"/>
    <dgm:cxn modelId="{228D9639-B551-486F-84F1-0081795C6D91}" type="presParOf" srcId="{CDC17CDF-03A2-494C-9214-418CC582602A}" destId="{B0D71F8B-14D0-4F33-9932-E52828A16838}" srcOrd="4" destOrd="0" presId="urn:microsoft.com/office/officeart/2005/8/layout/radial6"/>
    <dgm:cxn modelId="{8613E98E-596A-4A62-B914-0ED313251D07}" type="presParOf" srcId="{CDC17CDF-03A2-494C-9214-418CC582602A}" destId="{5F00A80E-C7F7-4D7D-8D42-D3C43F93DFAA}" srcOrd="5" destOrd="0" presId="urn:microsoft.com/office/officeart/2005/8/layout/radial6"/>
    <dgm:cxn modelId="{60E1342C-B512-402F-9659-9BAE81D9AAF4}" type="presParOf" srcId="{CDC17CDF-03A2-494C-9214-418CC582602A}" destId="{FA9D8E1E-9A89-40F3-87FD-F6203D44EC1A}" srcOrd="6" destOrd="0" presId="urn:microsoft.com/office/officeart/2005/8/layout/radial6"/>
    <dgm:cxn modelId="{B00C8AAA-5659-4518-9F28-3018464B41E5}" type="presParOf" srcId="{CDC17CDF-03A2-494C-9214-418CC582602A}" destId="{1D39B1BF-DD2A-418C-9A31-8CEB1D109398}" srcOrd="7" destOrd="0" presId="urn:microsoft.com/office/officeart/2005/8/layout/radial6"/>
    <dgm:cxn modelId="{975419BC-F34C-4EBA-A1AF-33D1639DF368}" type="presParOf" srcId="{CDC17CDF-03A2-494C-9214-418CC582602A}" destId="{F1AB2EAE-9517-49AF-B0C8-CB9F0E80F77D}" srcOrd="8" destOrd="0" presId="urn:microsoft.com/office/officeart/2005/8/layout/radial6"/>
    <dgm:cxn modelId="{315555CC-DD90-4B78-AB77-5FA5B3F97879}" type="presParOf" srcId="{CDC17CDF-03A2-494C-9214-418CC582602A}" destId="{7F36F1F3-6AD3-42D9-8428-B02301E3BD82}" srcOrd="9" destOrd="0" presId="urn:microsoft.com/office/officeart/2005/8/layout/radial6"/>
    <dgm:cxn modelId="{2B50C55C-C1DA-45BE-98A9-FB670D8A4107}" type="presParOf" srcId="{CDC17CDF-03A2-494C-9214-418CC582602A}" destId="{6DD46DDD-2115-45AA-B8E9-D99CD14C5D75}" srcOrd="10" destOrd="0" presId="urn:microsoft.com/office/officeart/2005/8/layout/radial6"/>
    <dgm:cxn modelId="{08286087-519D-4DAC-AC45-7E1A819FD392}" type="presParOf" srcId="{CDC17CDF-03A2-494C-9214-418CC582602A}" destId="{CB74A325-50C0-40CF-8003-B450AA4499C1}" srcOrd="11" destOrd="0" presId="urn:microsoft.com/office/officeart/2005/8/layout/radial6"/>
    <dgm:cxn modelId="{8C7100EA-FE2E-4BAC-8095-80B2599E61BE}" type="presParOf" srcId="{CDC17CDF-03A2-494C-9214-418CC582602A}" destId="{27DD9ED8-1422-4FCC-AE62-31EB3731E90E}" srcOrd="12" destOrd="0" presId="urn:microsoft.com/office/officeart/2005/8/layout/radial6"/>
    <dgm:cxn modelId="{6A3652EC-C054-4BDC-B109-741D075DCED7}" type="presParOf" srcId="{CDC17CDF-03A2-494C-9214-418CC582602A}" destId="{9D172C47-D399-4F71-A1E2-C604D63C4223}" srcOrd="13" destOrd="0" presId="urn:microsoft.com/office/officeart/2005/8/layout/radial6"/>
    <dgm:cxn modelId="{BA45D692-DFAA-4792-9884-2D097A553FAA}" type="presParOf" srcId="{CDC17CDF-03A2-494C-9214-418CC582602A}" destId="{E01C7E76-AE6B-4CE4-A442-F9B0FB710CAB}" srcOrd="14" destOrd="0" presId="urn:microsoft.com/office/officeart/2005/8/layout/radial6"/>
    <dgm:cxn modelId="{7FF16310-F5A1-4B2D-BD84-DD288E69D48F}" type="presParOf" srcId="{CDC17CDF-03A2-494C-9214-418CC582602A}" destId="{01F7A944-2258-457C-8FAB-256B44144129}" srcOrd="15" destOrd="0" presId="urn:microsoft.com/office/officeart/2005/8/layout/radial6"/>
    <dgm:cxn modelId="{311F6667-BAC5-48FB-B6E3-13A70F6AFAF2}" type="presParOf" srcId="{CDC17CDF-03A2-494C-9214-418CC582602A}" destId="{BE55C18B-B8AA-4858-8A15-242652C4230B}" srcOrd="16" destOrd="0" presId="urn:microsoft.com/office/officeart/2005/8/layout/radial6"/>
    <dgm:cxn modelId="{3E365F5D-8B81-42CE-91F0-65B078B74A12}" type="presParOf" srcId="{CDC17CDF-03A2-494C-9214-418CC582602A}" destId="{20598D4C-DAB9-4101-943A-1F1234AE3311}" srcOrd="17" destOrd="0" presId="urn:microsoft.com/office/officeart/2005/8/layout/radial6"/>
    <dgm:cxn modelId="{6ACFE957-4BBF-4EF9-A7C9-9A78DD150AD9}" type="presParOf" srcId="{CDC17CDF-03A2-494C-9214-418CC582602A}" destId="{A6E2957C-A5E9-4D08-A9BB-ED513A1A5E97}" srcOrd="18" destOrd="0" presId="urn:microsoft.com/office/officeart/2005/8/layout/radial6"/>
    <dgm:cxn modelId="{5BD79BD6-1C97-46DC-9716-732357B82DE0}" type="presParOf" srcId="{CDC17CDF-03A2-494C-9214-418CC582602A}" destId="{38478480-7E7D-474B-ABA4-C6C686C1777E}" srcOrd="19" destOrd="0" presId="urn:microsoft.com/office/officeart/2005/8/layout/radial6"/>
    <dgm:cxn modelId="{F1440C1A-1D46-47B4-9076-976E9E57248F}" type="presParOf" srcId="{CDC17CDF-03A2-494C-9214-418CC582602A}" destId="{FA2C8652-D27F-4A72-AC6B-41CF430EABEA}" srcOrd="20" destOrd="0" presId="urn:microsoft.com/office/officeart/2005/8/layout/radial6"/>
    <dgm:cxn modelId="{4D9D437E-F787-401C-9054-264FFD6ECFF9}" type="presParOf" srcId="{CDC17CDF-03A2-494C-9214-418CC582602A}" destId="{81DD8B49-2A2D-4269-A16F-1EA936263CFE}"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D8B49-2A2D-4269-A16F-1EA936263CFE}">
      <dsp:nvSpPr>
        <dsp:cNvPr id="0" name=""/>
        <dsp:cNvSpPr/>
      </dsp:nvSpPr>
      <dsp:spPr>
        <a:xfrm>
          <a:off x="3177334" y="538545"/>
          <a:ext cx="4258842" cy="4258842"/>
        </a:xfrm>
        <a:prstGeom prst="blockArc">
          <a:avLst>
            <a:gd name="adj1" fmla="val 13114286"/>
            <a:gd name="adj2" fmla="val 16200000"/>
            <a:gd name="adj3" fmla="val 3905"/>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6E2957C-A5E9-4D08-A9BB-ED513A1A5E97}">
      <dsp:nvSpPr>
        <dsp:cNvPr id="0" name=""/>
        <dsp:cNvSpPr/>
      </dsp:nvSpPr>
      <dsp:spPr>
        <a:xfrm>
          <a:off x="3177334" y="538545"/>
          <a:ext cx="4258842" cy="4258842"/>
        </a:xfrm>
        <a:prstGeom prst="blockArc">
          <a:avLst>
            <a:gd name="adj1" fmla="val 10028571"/>
            <a:gd name="adj2" fmla="val 13114286"/>
            <a:gd name="adj3" fmla="val 3905"/>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1F7A944-2258-457C-8FAB-256B44144129}">
      <dsp:nvSpPr>
        <dsp:cNvPr id="0" name=""/>
        <dsp:cNvSpPr/>
      </dsp:nvSpPr>
      <dsp:spPr>
        <a:xfrm>
          <a:off x="3176187" y="533550"/>
          <a:ext cx="4258842" cy="4258842"/>
        </a:xfrm>
        <a:prstGeom prst="blockArc">
          <a:avLst>
            <a:gd name="adj1" fmla="val 6942857"/>
            <a:gd name="adj2" fmla="val 10028571"/>
            <a:gd name="adj3" fmla="val 3905"/>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7DD9ED8-1422-4FCC-AE62-31EB3731E90E}">
      <dsp:nvSpPr>
        <dsp:cNvPr id="0" name=""/>
        <dsp:cNvSpPr/>
      </dsp:nvSpPr>
      <dsp:spPr>
        <a:xfrm>
          <a:off x="3181914" y="536347"/>
          <a:ext cx="4258842" cy="4258842"/>
        </a:xfrm>
        <a:prstGeom prst="blockArc">
          <a:avLst>
            <a:gd name="adj1" fmla="val 3857143"/>
            <a:gd name="adj2" fmla="val 6942857"/>
            <a:gd name="adj3" fmla="val 3905"/>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F36F1F3-6AD3-42D9-8428-B02301E3BD82}">
      <dsp:nvSpPr>
        <dsp:cNvPr id="0" name=""/>
        <dsp:cNvSpPr/>
      </dsp:nvSpPr>
      <dsp:spPr>
        <a:xfrm>
          <a:off x="3190169" y="532418"/>
          <a:ext cx="4258842" cy="4258842"/>
        </a:xfrm>
        <a:prstGeom prst="blockArc">
          <a:avLst>
            <a:gd name="adj1" fmla="val 771429"/>
            <a:gd name="adj2" fmla="val 3857143"/>
            <a:gd name="adj3" fmla="val 3905"/>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A9D8E1E-9A89-40F3-87FD-F6203D44EC1A}">
      <dsp:nvSpPr>
        <dsp:cNvPr id="0" name=""/>
        <dsp:cNvSpPr/>
      </dsp:nvSpPr>
      <dsp:spPr>
        <a:xfrm>
          <a:off x="3186439" y="549882"/>
          <a:ext cx="4258842" cy="4258842"/>
        </a:xfrm>
        <a:prstGeom prst="blockArc">
          <a:avLst>
            <a:gd name="adj1" fmla="val 19285714"/>
            <a:gd name="adj2" fmla="val 771429"/>
            <a:gd name="adj3" fmla="val 3905"/>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C416605-E7D0-4E3C-82AA-597E7DBEAAEF}">
      <dsp:nvSpPr>
        <dsp:cNvPr id="0" name=""/>
        <dsp:cNvSpPr/>
      </dsp:nvSpPr>
      <dsp:spPr>
        <a:xfrm>
          <a:off x="3177334" y="538545"/>
          <a:ext cx="4258842" cy="4258842"/>
        </a:xfrm>
        <a:prstGeom prst="blockArc">
          <a:avLst>
            <a:gd name="adj1" fmla="val 16200000"/>
            <a:gd name="adj2" fmla="val 19285714"/>
            <a:gd name="adj3" fmla="val 3905"/>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90EDDEB-5B61-4148-9053-D38B44390442}">
      <dsp:nvSpPr>
        <dsp:cNvPr id="0" name=""/>
        <dsp:cNvSpPr/>
      </dsp:nvSpPr>
      <dsp:spPr>
        <a:xfrm>
          <a:off x="4482243" y="1843455"/>
          <a:ext cx="1649022" cy="1649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ru-RU" sz="3600" kern="1200" dirty="0">
              <a:solidFill>
                <a:sysClr val="window" lastClr="FFFFFF"/>
              </a:solidFill>
              <a:latin typeface="Calibri"/>
              <a:ea typeface="+mn-ea"/>
              <a:cs typeface="+mn-cs"/>
            </a:rPr>
            <a:t>1. </a:t>
          </a:r>
        </a:p>
        <a:p>
          <a:pPr marL="0" lvl="0" indent="0" algn="ctr" defTabSz="1600200">
            <a:lnSpc>
              <a:spcPct val="90000"/>
            </a:lnSpc>
            <a:spcBef>
              <a:spcPct val="0"/>
            </a:spcBef>
            <a:spcAft>
              <a:spcPct val="35000"/>
            </a:spcAft>
            <a:buNone/>
          </a:pPr>
          <a:r>
            <a:rPr lang="ru-RU" sz="3600" kern="1200" dirty="0" err="1">
              <a:solidFill>
                <a:sysClr val="window" lastClr="FFFFFF"/>
              </a:solidFill>
              <a:latin typeface="Calibri"/>
              <a:ea typeface="+mn-ea"/>
              <a:cs typeface="+mn-cs"/>
            </a:rPr>
            <a:t>Що</a:t>
          </a:r>
          <a:r>
            <a:rPr lang="ru-RU" sz="3600" kern="1200" dirty="0">
              <a:solidFill>
                <a:sysClr val="window" lastClr="FFFFFF"/>
              </a:solidFill>
              <a:latin typeface="Calibri"/>
              <a:ea typeface="+mn-ea"/>
              <a:cs typeface="+mn-cs"/>
            </a:rPr>
            <a:t>?</a:t>
          </a:r>
        </a:p>
      </dsp:txBody>
      <dsp:txXfrm>
        <a:off x="4723737" y="2084949"/>
        <a:ext cx="1166034" cy="1166034"/>
      </dsp:txXfrm>
    </dsp:sp>
    <dsp:sp modelId="{D98BAC7C-158E-44E0-8A3F-D0D13324C384}">
      <dsp:nvSpPr>
        <dsp:cNvPr id="0" name=""/>
        <dsp:cNvSpPr/>
      </dsp:nvSpPr>
      <dsp:spPr>
        <a:xfrm>
          <a:off x="4480126" y="-253216"/>
          <a:ext cx="1653257" cy="1666635"/>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ru-RU" sz="2300" kern="1200" dirty="0">
              <a:solidFill>
                <a:sysClr val="window" lastClr="FFFFFF"/>
              </a:solidFill>
              <a:latin typeface="Calibri"/>
              <a:ea typeface="+mn-ea"/>
              <a:cs typeface="+mn-cs"/>
            </a:rPr>
            <a:t>8. </a:t>
          </a:r>
          <a:r>
            <a:rPr lang="ru-RU" sz="2400" kern="1200" dirty="0" err="1">
              <a:solidFill>
                <a:sysClr val="window" lastClr="FFFFFF"/>
              </a:solidFill>
              <a:latin typeface="Calibri"/>
              <a:ea typeface="+mn-ea"/>
              <a:cs typeface="+mn-cs"/>
            </a:rPr>
            <a:t>Скільки</a:t>
          </a:r>
          <a:r>
            <a:rPr lang="ru-RU" sz="2400" kern="1200" dirty="0">
              <a:solidFill>
                <a:sysClr val="window" lastClr="FFFFFF"/>
              </a:solidFill>
              <a:latin typeface="Calibri"/>
              <a:ea typeface="+mn-ea"/>
              <a:cs typeface="+mn-cs"/>
            </a:rPr>
            <a:t>?</a:t>
          </a:r>
        </a:p>
      </dsp:txBody>
      <dsp:txXfrm>
        <a:off x="4722240" y="-9143"/>
        <a:ext cx="1169029" cy="1178489"/>
      </dsp:txXfrm>
    </dsp:sp>
    <dsp:sp modelId="{B0D71F8B-14D0-4F33-9932-E52828A16838}">
      <dsp:nvSpPr>
        <dsp:cNvPr id="0" name=""/>
        <dsp:cNvSpPr/>
      </dsp:nvSpPr>
      <dsp:spPr>
        <a:xfrm>
          <a:off x="6097283" y="599143"/>
          <a:ext cx="1683662" cy="153412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ysClr val="window" lastClr="FFFFFF"/>
              </a:solidFill>
              <a:latin typeface="Calibri"/>
              <a:ea typeface="+mn-ea"/>
              <a:cs typeface="+mn-cs"/>
            </a:rPr>
            <a:t>2. </a:t>
          </a:r>
        </a:p>
        <a:p>
          <a:pPr marL="0" lvl="0" indent="0" algn="ctr" defTabSz="1066800">
            <a:lnSpc>
              <a:spcPct val="90000"/>
            </a:lnSpc>
            <a:spcBef>
              <a:spcPct val="0"/>
            </a:spcBef>
            <a:spcAft>
              <a:spcPct val="35000"/>
            </a:spcAft>
            <a:buNone/>
          </a:pPr>
          <a:r>
            <a:rPr lang="ru-RU" sz="2400" kern="1200" dirty="0">
              <a:solidFill>
                <a:sysClr val="window" lastClr="FFFFFF"/>
              </a:solidFill>
              <a:latin typeface="Calibri"/>
              <a:ea typeface="+mn-ea"/>
              <a:cs typeface="+mn-cs"/>
            </a:rPr>
            <a:t>Для кого </a:t>
          </a:r>
          <a:r>
            <a:rPr lang="ru-RU" sz="2000" kern="1200" dirty="0">
              <a:solidFill>
                <a:sysClr val="window" lastClr="FFFFFF"/>
              </a:solidFill>
              <a:latin typeface="Calibri"/>
              <a:ea typeface="+mn-ea"/>
              <a:cs typeface="+mn-cs"/>
            </a:rPr>
            <a:t>(для </a:t>
          </a:r>
          <a:r>
            <a:rPr lang="ru-RU" sz="2000" kern="1200" dirty="0" err="1">
              <a:solidFill>
                <a:sysClr val="window" lastClr="FFFFFF"/>
              </a:solidFill>
              <a:latin typeface="Calibri"/>
              <a:ea typeface="+mn-ea"/>
              <a:cs typeface="+mn-cs"/>
            </a:rPr>
            <a:t>чого</a:t>
          </a:r>
          <a:r>
            <a:rPr lang="ru-RU" sz="2000" kern="1200" dirty="0">
              <a:solidFill>
                <a:sysClr val="window" lastClr="FFFFFF"/>
              </a:solidFill>
              <a:latin typeface="Calibri"/>
              <a:ea typeface="+mn-ea"/>
              <a:cs typeface="+mn-cs"/>
            </a:rPr>
            <a:t>) </a:t>
          </a:r>
          <a:r>
            <a:rPr lang="ru-RU" sz="2400" kern="1200" dirty="0">
              <a:solidFill>
                <a:sysClr val="window" lastClr="FFFFFF"/>
              </a:solidFill>
              <a:latin typeface="Calibri"/>
              <a:ea typeface="+mn-ea"/>
              <a:cs typeface="+mn-cs"/>
            </a:rPr>
            <a:t>?</a:t>
          </a:r>
          <a:r>
            <a:rPr lang="ru-RU" sz="2000" kern="1200" dirty="0">
              <a:solidFill>
                <a:sysClr val="window" lastClr="FFFFFF"/>
              </a:solidFill>
              <a:latin typeface="Calibri"/>
              <a:ea typeface="+mn-ea"/>
              <a:cs typeface="+mn-cs"/>
            </a:rPr>
            <a:t> </a:t>
          </a:r>
        </a:p>
      </dsp:txBody>
      <dsp:txXfrm>
        <a:off x="6343850" y="823810"/>
        <a:ext cx="1190528" cy="1084786"/>
      </dsp:txXfrm>
    </dsp:sp>
    <dsp:sp modelId="{1D39B1BF-DD2A-418C-9A31-8CEB1D109398}">
      <dsp:nvSpPr>
        <dsp:cNvPr id="0" name=""/>
        <dsp:cNvSpPr/>
      </dsp:nvSpPr>
      <dsp:spPr>
        <a:xfrm>
          <a:off x="6429941" y="2297161"/>
          <a:ext cx="1859152" cy="161903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ysClr val="window" lastClr="FFFFFF"/>
              </a:solidFill>
              <a:latin typeface="Calibri"/>
              <a:ea typeface="+mn-ea"/>
              <a:cs typeface="+mn-cs"/>
            </a:rPr>
            <a:t>3. </a:t>
          </a:r>
        </a:p>
        <a:p>
          <a:pPr marL="0" lvl="0" indent="0" algn="ctr" defTabSz="1066800">
            <a:lnSpc>
              <a:spcPct val="90000"/>
            </a:lnSpc>
            <a:spcBef>
              <a:spcPct val="0"/>
            </a:spcBef>
            <a:spcAft>
              <a:spcPct val="35000"/>
            </a:spcAft>
            <a:buNone/>
          </a:pPr>
          <a:r>
            <a:rPr lang="ru-RU" sz="2400" kern="1200" dirty="0" err="1">
              <a:solidFill>
                <a:sysClr val="window" lastClr="FFFFFF"/>
              </a:solidFill>
              <a:latin typeface="Calibri"/>
              <a:ea typeface="+mn-ea"/>
              <a:cs typeface="+mn-cs"/>
            </a:rPr>
            <a:t>Із</a:t>
          </a:r>
          <a:r>
            <a:rPr lang="ru-RU" sz="2400" kern="1200" dirty="0">
              <a:solidFill>
                <a:sysClr val="window" lastClr="FFFFFF"/>
              </a:solidFill>
              <a:latin typeface="Calibri"/>
              <a:ea typeface="+mn-ea"/>
              <a:cs typeface="+mn-cs"/>
            </a:rPr>
            <a:t> </a:t>
          </a:r>
          <a:r>
            <a:rPr lang="ru-RU" sz="2400" kern="1200" dirty="0" err="1">
              <a:solidFill>
                <a:sysClr val="window" lastClr="FFFFFF"/>
              </a:solidFill>
              <a:latin typeface="Calibri"/>
              <a:ea typeface="+mn-ea"/>
              <a:cs typeface="+mn-cs"/>
            </a:rPr>
            <a:t>чого</a:t>
          </a:r>
          <a:r>
            <a:rPr lang="ru-RU" sz="2400" kern="1200" dirty="0">
              <a:solidFill>
                <a:sysClr val="window" lastClr="FFFFFF"/>
              </a:solidFill>
              <a:latin typeface="Calibri"/>
              <a:ea typeface="+mn-ea"/>
              <a:cs typeface="+mn-cs"/>
            </a:rPr>
            <a:t>?</a:t>
          </a:r>
        </a:p>
      </dsp:txBody>
      <dsp:txXfrm>
        <a:off x="6702208" y="2534263"/>
        <a:ext cx="1314618" cy="1144827"/>
      </dsp:txXfrm>
    </dsp:sp>
    <dsp:sp modelId="{6DD46DDD-2115-45AA-B8E9-D99CD14C5D75}">
      <dsp:nvSpPr>
        <dsp:cNvPr id="0" name=""/>
        <dsp:cNvSpPr/>
      </dsp:nvSpPr>
      <dsp:spPr>
        <a:xfrm>
          <a:off x="5392389" y="3720829"/>
          <a:ext cx="1640513" cy="165647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ysClr val="window" lastClr="FFFFFF"/>
              </a:solidFill>
              <a:latin typeface="Calibri"/>
              <a:ea typeface="+mn-ea"/>
              <a:cs typeface="+mn-cs"/>
            </a:rPr>
            <a:t>4. </a:t>
          </a:r>
        </a:p>
        <a:p>
          <a:pPr marL="0" lvl="0" indent="0" algn="ctr" defTabSz="1066800">
            <a:lnSpc>
              <a:spcPct val="90000"/>
            </a:lnSpc>
            <a:spcBef>
              <a:spcPct val="0"/>
            </a:spcBef>
            <a:spcAft>
              <a:spcPct val="35000"/>
            </a:spcAft>
            <a:buNone/>
          </a:pPr>
          <a:r>
            <a:rPr lang="ru-RU" sz="2800" kern="1200" dirty="0">
              <a:solidFill>
                <a:sysClr val="window" lastClr="FFFFFF"/>
              </a:solidFill>
              <a:latin typeface="Calibri"/>
              <a:ea typeface="+mn-ea"/>
              <a:cs typeface="+mn-cs"/>
            </a:rPr>
            <a:t>Яке?</a:t>
          </a:r>
        </a:p>
      </dsp:txBody>
      <dsp:txXfrm>
        <a:off x="5632637" y="3963414"/>
        <a:ext cx="1160017" cy="1171307"/>
      </dsp:txXfrm>
    </dsp:sp>
    <dsp:sp modelId="{9D172C47-D399-4F71-A1E2-C604D63C4223}">
      <dsp:nvSpPr>
        <dsp:cNvPr id="0" name=""/>
        <dsp:cNvSpPr/>
      </dsp:nvSpPr>
      <dsp:spPr>
        <a:xfrm>
          <a:off x="3564611" y="3759809"/>
          <a:ext cx="1655242" cy="156128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ysClr val="window" lastClr="FFFFFF"/>
              </a:solidFill>
              <a:latin typeface="Calibri"/>
              <a:ea typeface="+mn-ea"/>
              <a:cs typeface="+mn-cs"/>
            </a:rPr>
            <a:t>5. </a:t>
          </a:r>
        </a:p>
        <a:p>
          <a:pPr marL="0" lvl="0" indent="0" algn="ctr" defTabSz="1066800">
            <a:lnSpc>
              <a:spcPct val="90000"/>
            </a:lnSpc>
            <a:spcBef>
              <a:spcPct val="0"/>
            </a:spcBef>
            <a:spcAft>
              <a:spcPct val="35000"/>
            </a:spcAft>
            <a:buNone/>
          </a:pPr>
          <a:r>
            <a:rPr lang="ru-RU" sz="3600" kern="1200" dirty="0">
              <a:solidFill>
                <a:sysClr val="window" lastClr="FFFFFF"/>
              </a:solidFill>
              <a:latin typeface="Calibri"/>
              <a:ea typeface="+mn-ea"/>
              <a:cs typeface="+mn-cs"/>
            </a:rPr>
            <a:t>Де?</a:t>
          </a:r>
          <a:endParaRPr lang="ru-RU" sz="4000" kern="1200" dirty="0">
            <a:solidFill>
              <a:sysClr val="window" lastClr="FFFFFF"/>
            </a:solidFill>
            <a:latin typeface="Calibri"/>
            <a:ea typeface="+mn-ea"/>
            <a:cs typeface="+mn-cs"/>
          </a:endParaRPr>
        </a:p>
      </dsp:txBody>
      <dsp:txXfrm>
        <a:off x="3807016" y="3988453"/>
        <a:ext cx="1170432" cy="1103993"/>
      </dsp:txXfrm>
    </dsp:sp>
    <dsp:sp modelId="{BE55C18B-B8AA-4858-8A15-242652C4230B}">
      <dsp:nvSpPr>
        <dsp:cNvPr id="0" name=""/>
        <dsp:cNvSpPr/>
      </dsp:nvSpPr>
      <dsp:spPr>
        <a:xfrm>
          <a:off x="2381772" y="2267435"/>
          <a:ext cx="1778927" cy="17302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ysClr val="window" lastClr="FFFFFF"/>
              </a:solidFill>
              <a:latin typeface="Calibri"/>
              <a:ea typeface="+mn-ea"/>
              <a:cs typeface="+mn-cs"/>
            </a:rPr>
            <a:t>6. </a:t>
          </a:r>
        </a:p>
        <a:p>
          <a:pPr marL="0" lvl="0" indent="0" algn="ctr" defTabSz="1066800">
            <a:lnSpc>
              <a:spcPct val="90000"/>
            </a:lnSpc>
            <a:spcBef>
              <a:spcPct val="0"/>
            </a:spcBef>
            <a:spcAft>
              <a:spcPct val="35000"/>
            </a:spcAft>
            <a:buNone/>
          </a:pPr>
          <a:r>
            <a:rPr lang="ru-RU" sz="3600" kern="1200" dirty="0">
              <a:solidFill>
                <a:sysClr val="window" lastClr="FFFFFF"/>
              </a:solidFill>
              <a:latin typeface="Calibri"/>
              <a:ea typeface="+mn-ea"/>
              <a:cs typeface="+mn-cs"/>
            </a:rPr>
            <a:t>Чим?</a:t>
          </a:r>
        </a:p>
      </dsp:txBody>
      <dsp:txXfrm>
        <a:off x="2642290" y="2520824"/>
        <a:ext cx="1257891" cy="1223472"/>
      </dsp:txXfrm>
    </dsp:sp>
    <dsp:sp modelId="{38478480-7E7D-474B-ABA4-C6C686C1777E}">
      <dsp:nvSpPr>
        <dsp:cNvPr id="0" name=""/>
        <dsp:cNvSpPr/>
      </dsp:nvSpPr>
      <dsp:spPr>
        <a:xfrm>
          <a:off x="2786334" y="490389"/>
          <a:ext cx="1776122" cy="175162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ysClr val="window" lastClr="FFFFFF"/>
              </a:solidFill>
              <a:latin typeface="Calibri"/>
              <a:ea typeface="+mn-ea"/>
              <a:cs typeface="+mn-cs"/>
            </a:rPr>
            <a:t>7.</a:t>
          </a:r>
        </a:p>
        <a:p>
          <a:pPr marL="0" lvl="0" indent="0" algn="ctr" defTabSz="1066800">
            <a:lnSpc>
              <a:spcPct val="90000"/>
            </a:lnSpc>
            <a:spcBef>
              <a:spcPct val="0"/>
            </a:spcBef>
            <a:spcAft>
              <a:spcPct val="35000"/>
            </a:spcAft>
            <a:buNone/>
          </a:pPr>
          <a:r>
            <a:rPr lang="ru-RU" sz="2400" kern="1200" dirty="0">
              <a:solidFill>
                <a:sysClr val="window" lastClr="FFFFFF"/>
              </a:solidFill>
              <a:latin typeface="Calibri"/>
              <a:ea typeface="+mn-ea"/>
              <a:cs typeface="+mn-cs"/>
            </a:rPr>
            <a:t> </a:t>
          </a:r>
          <a:r>
            <a:rPr lang="ru-RU" sz="3600" kern="1200" dirty="0">
              <a:solidFill>
                <a:sysClr val="window" lastClr="FFFFFF"/>
              </a:solidFill>
              <a:latin typeface="Calibri"/>
              <a:ea typeface="+mn-ea"/>
              <a:cs typeface="+mn-cs"/>
            </a:rPr>
            <a:t>Як?</a:t>
          </a:r>
        </a:p>
      </dsp:txBody>
      <dsp:txXfrm>
        <a:off x="3046441" y="746909"/>
        <a:ext cx="1255908" cy="123858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BA748-88D1-4DF5-81D3-FD60F801B844}" type="datetimeFigureOut">
              <a:rPr lang="ru-RU" smtClean="0"/>
              <a:t>20.03.2020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638B9-2003-4F0C-929F-39A88A6B9210}" type="slidenum">
              <a:rPr lang="ru-RU" smtClean="0"/>
              <a:t>‹#›</a:t>
            </a:fld>
            <a:endParaRPr lang="ru-RU"/>
          </a:p>
        </p:txBody>
      </p:sp>
    </p:spTree>
    <p:extLst>
      <p:ext uri="{BB962C8B-B14F-4D97-AF65-F5344CB8AC3E}">
        <p14:creationId xmlns:p14="http://schemas.microsoft.com/office/powerpoint/2010/main" val="40549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p:spPr>
      </p:sp>
      <p:sp>
        <p:nvSpPr>
          <p:cNvPr id="512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a:p>
        </p:txBody>
      </p:sp>
      <p:sp>
        <p:nvSpPr>
          <p:cNvPr id="51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FBA909-162E-457C-B959-763BAA94CDA6}" type="slidenum">
              <a:rPr kumimoji="0" lang="ru-RU"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109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C638B9-2003-4F0C-929F-39A88A6B9210}" type="slidenum">
              <a:rPr lang="ru-RU" smtClean="0"/>
              <a:t>22</a:t>
            </a:fld>
            <a:endParaRPr lang="ru-RU"/>
          </a:p>
        </p:txBody>
      </p:sp>
    </p:spTree>
    <p:extLst>
      <p:ext uri="{BB962C8B-B14F-4D97-AF65-F5344CB8AC3E}">
        <p14:creationId xmlns:p14="http://schemas.microsoft.com/office/powerpoint/2010/main" val="383088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p:spPr>
      </p:sp>
      <p:sp>
        <p:nvSpPr>
          <p:cNvPr id="512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a:p>
        </p:txBody>
      </p:sp>
      <p:sp>
        <p:nvSpPr>
          <p:cNvPr id="51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FBA909-162E-457C-B959-763BAA94CDA6}" type="slidenum">
              <a:rPr kumimoji="0" lang="ru-RU"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32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F21F897-D4FE-4FA5-873D-BC8D554A0663}" type="datetime1">
              <a:rPr lang="ru-RU" smtClean="0"/>
              <a:t>20.03.2020</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r>
              <a:rPr lang="ru-RU"/>
              <a:t>29 листопада 2018 року</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C5D68DB-F21D-4A98-83AC-D5337FA3ACCE}"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91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74B6ABE-22C6-4A45-9845-5EC03693CF9B}" type="datetime1">
              <a:rPr lang="ru-RU" smtClean="0"/>
              <a:t>20.03.2020</a:t>
            </a:fld>
            <a:endParaRPr lang="ru-RU"/>
          </a:p>
        </p:txBody>
      </p:sp>
      <p:sp>
        <p:nvSpPr>
          <p:cNvPr id="5" name="Footer Placeholder 4"/>
          <p:cNvSpPr>
            <a:spLocks noGrp="1"/>
          </p:cNvSpPr>
          <p:nvPr>
            <p:ph type="ftr" sz="quarter" idx="11"/>
          </p:nvPr>
        </p:nvSpPr>
        <p:spPr/>
        <p:txBody>
          <a:bodyPr/>
          <a:lstStyle/>
          <a:p>
            <a:r>
              <a:rPr lang="ru-RU"/>
              <a:t>29 листопада 2018 року</a:t>
            </a:r>
          </a:p>
        </p:txBody>
      </p:sp>
      <p:sp>
        <p:nvSpPr>
          <p:cNvPr id="6" name="Slide Number Placeholder 5"/>
          <p:cNvSpPr>
            <a:spLocks noGrp="1"/>
          </p:cNvSpPr>
          <p:nvPr>
            <p:ph type="sldNum" sz="quarter" idx="12"/>
          </p:nvPr>
        </p:nvSpPr>
        <p:spPr/>
        <p:txBody>
          <a:bodyPr/>
          <a:lstStyle/>
          <a:p>
            <a:fld id="{DC5D68DB-F21D-4A98-83AC-D5337FA3ACCE}" type="slidenum">
              <a:rPr lang="ru-RU" smtClean="0"/>
              <a:t>‹#›</a:t>
            </a:fld>
            <a:endParaRPr lang="ru-RU"/>
          </a:p>
        </p:txBody>
      </p:sp>
    </p:spTree>
    <p:extLst>
      <p:ext uri="{BB962C8B-B14F-4D97-AF65-F5344CB8AC3E}">
        <p14:creationId xmlns:p14="http://schemas.microsoft.com/office/powerpoint/2010/main" val="41089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ACFA5D-66D6-4D23-9C74-EE2691109FC0}" type="datetime1">
              <a:rPr lang="ru-RU" smtClean="0"/>
              <a:t>20.03.2020</a:t>
            </a:fld>
            <a:endParaRPr lang="ru-RU"/>
          </a:p>
        </p:txBody>
      </p:sp>
      <p:sp>
        <p:nvSpPr>
          <p:cNvPr id="5" name="Footer Placeholder 4"/>
          <p:cNvSpPr>
            <a:spLocks noGrp="1"/>
          </p:cNvSpPr>
          <p:nvPr>
            <p:ph type="ftr" sz="quarter" idx="11"/>
          </p:nvPr>
        </p:nvSpPr>
        <p:spPr/>
        <p:txBody>
          <a:bodyPr/>
          <a:lstStyle/>
          <a:p>
            <a:r>
              <a:rPr lang="ru-RU"/>
              <a:t>29 листопада 2018 року</a:t>
            </a:r>
          </a:p>
        </p:txBody>
      </p:sp>
      <p:sp>
        <p:nvSpPr>
          <p:cNvPr id="6" name="Slide Number Placeholder 5"/>
          <p:cNvSpPr>
            <a:spLocks noGrp="1"/>
          </p:cNvSpPr>
          <p:nvPr>
            <p:ph type="sldNum" sz="quarter" idx="12"/>
          </p:nvPr>
        </p:nvSpPr>
        <p:spPr/>
        <p:txBody>
          <a:bodyPr/>
          <a:lstStyle/>
          <a:p>
            <a:fld id="{DC5D68DB-F21D-4A98-83AC-D5337FA3ACCE}" type="slidenum">
              <a:rPr lang="ru-RU" smtClean="0"/>
              <a:t>‹#›</a:t>
            </a:fld>
            <a:endParaRPr lang="ru-RU"/>
          </a:p>
        </p:txBody>
      </p:sp>
    </p:spTree>
    <p:extLst>
      <p:ext uri="{BB962C8B-B14F-4D97-AF65-F5344CB8AC3E}">
        <p14:creationId xmlns:p14="http://schemas.microsoft.com/office/powerpoint/2010/main" val="2422180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AE4973CA-0062-4260-9A49-403F0906E1BB}" type="datetime1">
              <a:rPr lang="ru-RU" smtClean="0">
                <a:solidFill>
                  <a:prstClr val="black">
                    <a:tint val="75000"/>
                  </a:prstClr>
                </a:solidFill>
              </a:rPr>
              <a:t>20.03.2020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6" name="Номер слайда 5"/>
          <p:cNvSpPr>
            <a:spLocks noGrp="1"/>
          </p:cNvSpPr>
          <p:nvPr>
            <p:ph type="sldNum" sz="quarter" idx="12"/>
          </p:nvPr>
        </p:nvSpPr>
        <p:spPr/>
        <p:txBody>
          <a:bodyPr/>
          <a:lstStyle>
            <a:lvl1pPr>
              <a:defRPr/>
            </a:lvl1pPr>
          </a:lstStyle>
          <a:p>
            <a:pPr>
              <a:defRPr/>
            </a:pPr>
            <a:fld id="{9D4908EA-606C-4FDE-819C-25C7AB9873F6}"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25480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6550715-966B-4689-B8D3-31C0B23874E1}" type="datetime1">
              <a:rPr lang="ru-RU" smtClean="0">
                <a:solidFill>
                  <a:prstClr val="black">
                    <a:tint val="75000"/>
                  </a:prstClr>
                </a:solidFill>
              </a:rPr>
              <a:t>20.03.2020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6" name="Номер слайда 5"/>
          <p:cNvSpPr>
            <a:spLocks noGrp="1"/>
          </p:cNvSpPr>
          <p:nvPr>
            <p:ph type="sldNum" sz="quarter" idx="12"/>
          </p:nvPr>
        </p:nvSpPr>
        <p:spPr/>
        <p:txBody>
          <a:bodyPr/>
          <a:lstStyle>
            <a:lvl1pPr>
              <a:defRPr/>
            </a:lvl1pPr>
          </a:lstStyle>
          <a:p>
            <a:pPr>
              <a:defRPr/>
            </a:pPr>
            <a:fld id="{220D3ACC-CEC9-4544-A5A0-D8F14C2E29F9}"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5179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84FB5A5D-7926-4076-836F-672804A44173}" type="datetime1">
              <a:rPr lang="ru-RU" smtClean="0">
                <a:solidFill>
                  <a:prstClr val="black">
                    <a:tint val="75000"/>
                  </a:prstClr>
                </a:solidFill>
              </a:rPr>
              <a:t>20.03.2020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6" name="Номер слайда 5"/>
          <p:cNvSpPr>
            <a:spLocks noGrp="1"/>
          </p:cNvSpPr>
          <p:nvPr>
            <p:ph type="sldNum" sz="quarter" idx="12"/>
          </p:nvPr>
        </p:nvSpPr>
        <p:spPr/>
        <p:txBody>
          <a:bodyPr/>
          <a:lstStyle>
            <a:lvl1pPr>
              <a:defRPr/>
            </a:lvl1pPr>
          </a:lstStyle>
          <a:p>
            <a:pPr>
              <a:defRPr/>
            </a:pPr>
            <a:fld id="{ADA67C90-E1DD-4B85-BDAE-B29D2BF602E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95500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31BD825B-5CE6-432F-992F-15AC697D215C}" type="datetime1">
              <a:rPr lang="ru-RU" smtClean="0">
                <a:solidFill>
                  <a:prstClr val="black">
                    <a:tint val="75000"/>
                  </a:prstClr>
                </a:solidFill>
              </a:rPr>
              <a:t>20.03.2020</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7" name="Номер слайда 5"/>
          <p:cNvSpPr>
            <a:spLocks noGrp="1"/>
          </p:cNvSpPr>
          <p:nvPr>
            <p:ph type="sldNum" sz="quarter" idx="12"/>
          </p:nvPr>
        </p:nvSpPr>
        <p:spPr/>
        <p:txBody>
          <a:bodyPr/>
          <a:lstStyle>
            <a:lvl1pPr>
              <a:defRPr/>
            </a:lvl1pPr>
          </a:lstStyle>
          <a:p>
            <a:pPr>
              <a:defRPr/>
            </a:pPr>
            <a:fld id="{F998E8EE-3EB4-40CF-9228-557E5C83FDC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16139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A140EE32-0CC0-49AF-98D8-C2FD4371C5EB}" type="datetime1">
              <a:rPr lang="ru-RU" smtClean="0">
                <a:solidFill>
                  <a:prstClr val="black">
                    <a:tint val="75000"/>
                  </a:prstClr>
                </a:solidFill>
              </a:rPr>
              <a:t>20.03.2020</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9" name="Номер слайда 5"/>
          <p:cNvSpPr>
            <a:spLocks noGrp="1"/>
          </p:cNvSpPr>
          <p:nvPr>
            <p:ph type="sldNum" sz="quarter" idx="12"/>
          </p:nvPr>
        </p:nvSpPr>
        <p:spPr/>
        <p:txBody>
          <a:bodyPr/>
          <a:lstStyle>
            <a:lvl1pPr>
              <a:defRPr/>
            </a:lvl1pPr>
          </a:lstStyle>
          <a:p>
            <a:pPr>
              <a:defRPr/>
            </a:pPr>
            <a:fld id="{37ACA54C-908E-4B5A-947D-EC5859196C0B}"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28359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CC65B2FA-643A-4C1B-8CBC-C7E86D5FEA4E}" type="datetime1">
              <a:rPr lang="ru-RU" smtClean="0">
                <a:solidFill>
                  <a:prstClr val="black">
                    <a:tint val="75000"/>
                  </a:prstClr>
                </a:solidFill>
              </a:rPr>
              <a:t>20.03.2020</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5" name="Номер слайда 5"/>
          <p:cNvSpPr>
            <a:spLocks noGrp="1"/>
          </p:cNvSpPr>
          <p:nvPr>
            <p:ph type="sldNum" sz="quarter" idx="12"/>
          </p:nvPr>
        </p:nvSpPr>
        <p:spPr/>
        <p:txBody>
          <a:bodyPr/>
          <a:lstStyle>
            <a:lvl1pPr>
              <a:defRPr/>
            </a:lvl1pPr>
          </a:lstStyle>
          <a:p>
            <a:pPr>
              <a:defRPr/>
            </a:pPr>
            <a:fld id="{3B1CA650-F909-45EA-AF45-2BCF675F8A5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319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E1C68F8-5CDD-4845-81B6-DAFA0C1C1EB0}" type="datetime1">
              <a:rPr lang="ru-RU" smtClean="0">
                <a:solidFill>
                  <a:prstClr val="black">
                    <a:tint val="75000"/>
                  </a:prstClr>
                </a:solidFill>
              </a:rPr>
              <a:t>20.03.2020</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4" name="Номер слайда 5"/>
          <p:cNvSpPr>
            <a:spLocks noGrp="1"/>
          </p:cNvSpPr>
          <p:nvPr>
            <p:ph type="sldNum" sz="quarter" idx="12"/>
          </p:nvPr>
        </p:nvSpPr>
        <p:spPr/>
        <p:txBody>
          <a:bodyPr/>
          <a:lstStyle>
            <a:lvl1pPr>
              <a:defRPr/>
            </a:lvl1pPr>
          </a:lstStyle>
          <a:p>
            <a:pPr>
              <a:defRPr/>
            </a:pPr>
            <a:fld id="{FE3E9A51-FD3E-4F48-A43D-2DF1F782000F}"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30270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6CE9609-4329-4520-ABB1-C1DBD6A6B24D}" type="datetime1">
              <a:rPr lang="ru-RU" smtClean="0">
                <a:solidFill>
                  <a:prstClr val="black">
                    <a:tint val="75000"/>
                  </a:prstClr>
                </a:solidFill>
              </a:rPr>
              <a:t>20.03.2020</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7" name="Номер слайда 5"/>
          <p:cNvSpPr>
            <a:spLocks noGrp="1"/>
          </p:cNvSpPr>
          <p:nvPr>
            <p:ph type="sldNum" sz="quarter" idx="12"/>
          </p:nvPr>
        </p:nvSpPr>
        <p:spPr/>
        <p:txBody>
          <a:bodyPr/>
          <a:lstStyle>
            <a:lvl1pPr>
              <a:defRPr/>
            </a:lvl1pPr>
          </a:lstStyle>
          <a:p>
            <a:pPr>
              <a:defRPr/>
            </a:pPr>
            <a:fld id="{7F1E9100-023F-4AB8-A564-31811F4133F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908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D07CF9-5CA8-4D62-98C1-F5BC35732364}" type="datetime1">
              <a:rPr lang="ru-RU" smtClean="0"/>
              <a:t>20.03.2020</a:t>
            </a:fld>
            <a:endParaRPr lang="ru-RU"/>
          </a:p>
        </p:txBody>
      </p:sp>
      <p:sp>
        <p:nvSpPr>
          <p:cNvPr id="5" name="Footer Placeholder 4"/>
          <p:cNvSpPr>
            <a:spLocks noGrp="1"/>
          </p:cNvSpPr>
          <p:nvPr>
            <p:ph type="ftr" sz="quarter" idx="11"/>
          </p:nvPr>
        </p:nvSpPr>
        <p:spPr/>
        <p:txBody>
          <a:bodyPr/>
          <a:lstStyle/>
          <a:p>
            <a:r>
              <a:rPr lang="ru-RU"/>
              <a:t>29 листопада 2018 року</a:t>
            </a:r>
          </a:p>
        </p:txBody>
      </p:sp>
      <p:sp>
        <p:nvSpPr>
          <p:cNvPr id="6" name="Slide Number Placeholder 5"/>
          <p:cNvSpPr>
            <a:spLocks noGrp="1"/>
          </p:cNvSpPr>
          <p:nvPr>
            <p:ph type="sldNum" sz="quarter" idx="12"/>
          </p:nvPr>
        </p:nvSpPr>
        <p:spPr/>
        <p:txBody>
          <a:bodyPr/>
          <a:lstStyle/>
          <a:p>
            <a:fld id="{DC5D68DB-F21D-4A98-83AC-D5337FA3ACCE}" type="slidenum">
              <a:rPr lang="ru-RU" smtClean="0"/>
              <a:t>‹#›</a:t>
            </a:fld>
            <a:endParaRPr lang="ru-RU"/>
          </a:p>
        </p:txBody>
      </p:sp>
    </p:spTree>
    <p:extLst>
      <p:ext uri="{BB962C8B-B14F-4D97-AF65-F5344CB8AC3E}">
        <p14:creationId xmlns:p14="http://schemas.microsoft.com/office/powerpoint/2010/main" val="2791027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2D3CC6B-BF4E-404A-8869-780773AB684D}" type="datetime1">
              <a:rPr lang="ru-RU" smtClean="0">
                <a:solidFill>
                  <a:prstClr val="black">
                    <a:tint val="75000"/>
                  </a:prstClr>
                </a:solidFill>
              </a:rPr>
              <a:t>20.03.2020</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7" name="Номер слайда 5"/>
          <p:cNvSpPr>
            <a:spLocks noGrp="1"/>
          </p:cNvSpPr>
          <p:nvPr>
            <p:ph type="sldNum" sz="quarter" idx="12"/>
          </p:nvPr>
        </p:nvSpPr>
        <p:spPr/>
        <p:txBody>
          <a:bodyPr/>
          <a:lstStyle>
            <a:lvl1pPr>
              <a:defRPr/>
            </a:lvl1pPr>
          </a:lstStyle>
          <a:p>
            <a:pPr>
              <a:defRPr/>
            </a:pPr>
            <a:fld id="{CA71653C-81B4-4F2E-93A5-B6B9BB041DAF}"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25972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5A980EE-26E2-4219-AEC1-3E71D4D87DD5}" type="datetime1">
              <a:rPr lang="ru-RU" smtClean="0">
                <a:solidFill>
                  <a:prstClr val="black">
                    <a:tint val="75000"/>
                  </a:prstClr>
                </a:solidFill>
              </a:rPr>
              <a:t>20.03.2020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6" name="Номер слайда 5"/>
          <p:cNvSpPr>
            <a:spLocks noGrp="1"/>
          </p:cNvSpPr>
          <p:nvPr>
            <p:ph type="sldNum" sz="quarter" idx="12"/>
          </p:nvPr>
        </p:nvSpPr>
        <p:spPr/>
        <p:txBody>
          <a:bodyPr/>
          <a:lstStyle>
            <a:lvl1pPr>
              <a:defRPr/>
            </a:lvl1pPr>
          </a:lstStyle>
          <a:p>
            <a:pPr>
              <a:defRPr/>
            </a:pPr>
            <a:fld id="{9297FE09-A4C7-4CAB-9ED7-B0A68B7154F4}"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847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C0AC80A-7C85-484F-993D-B9AACF40C35C}" type="datetime1">
              <a:rPr lang="ru-RU" smtClean="0">
                <a:solidFill>
                  <a:prstClr val="black">
                    <a:tint val="75000"/>
                  </a:prstClr>
                </a:solidFill>
              </a:rPr>
              <a:t>20.03.2020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29 листопада 2018 року</a:t>
            </a:r>
          </a:p>
        </p:txBody>
      </p:sp>
      <p:sp>
        <p:nvSpPr>
          <p:cNvPr id="6" name="Номер слайда 5"/>
          <p:cNvSpPr>
            <a:spLocks noGrp="1"/>
          </p:cNvSpPr>
          <p:nvPr>
            <p:ph type="sldNum" sz="quarter" idx="12"/>
          </p:nvPr>
        </p:nvSpPr>
        <p:spPr/>
        <p:txBody>
          <a:bodyPr/>
          <a:lstStyle>
            <a:lvl1pPr>
              <a:defRPr/>
            </a:lvl1pPr>
          </a:lstStyle>
          <a:p>
            <a:pPr>
              <a:defRPr/>
            </a:pPr>
            <a:fld id="{7BBCB75D-7527-4385-A9F9-90787A8F47FE}"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3693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731C39-D35D-4776-9AD5-3A29E44F7F12}" type="datetime1">
              <a:rPr lang="ru-RU" smtClean="0"/>
              <a:t>20.03.2020</a:t>
            </a:fld>
            <a:endParaRPr lang="ru-RU"/>
          </a:p>
        </p:txBody>
      </p:sp>
      <p:sp>
        <p:nvSpPr>
          <p:cNvPr id="5" name="Footer Placeholder 4"/>
          <p:cNvSpPr>
            <a:spLocks noGrp="1"/>
          </p:cNvSpPr>
          <p:nvPr>
            <p:ph type="ftr" sz="quarter" idx="11"/>
          </p:nvPr>
        </p:nvSpPr>
        <p:spPr/>
        <p:txBody>
          <a:bodyPr/>
          <a:lstStyle/>
          <a:p>
            <a:r>
              <a:rPr lang="ru-RU"/>
              <a:t>29 листопада 2018 року</a:t>
            </a:r>
          </a:p>
        </p:txBody>
      </p:sp>
      <p:sp>
        <p:nvSpPr>
          <p:cNvPr id="6" name="Slide Number Placeholder 5"/>
          <p:cNvSpPr>
            <a:spLocks noGrp="1"/>
          </p:cNvSpPr>
          <p:nvPr>
            <p:ph type="sldNum" sz="quarter" idx="12"/>
          </p:nvPr>
        </p:nvSpPr>
        <p:spPr/>
        <p:txBody>
          <a:bodyPr/>
          <a:lstStyle/>
          <a:p>
            <a:fld id="{DC5D68DB-F21D-4A98-83AC-D5337FA3ACCE}"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46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72C8C68-EC5E-493C-B849-D7A02143FB6E}" type="datetime1">
              <a:rPr lang="ru-RU" smtClean="0"/>
              <a:t>20.03.2020</a:t>
            </a:fld>
            <a:endParaRPr lang="ru-RU"/>
          </a:p>
        </p:txBody>
      </p:sp>
      <p:sp>
        <p:nvSpPr>
          <p:cNvPr id="6" name="Footer Placeholder 5"/>
          <p:cNvSpPr>
            <a:spLocks noGrp="1"/>
          </p:cNvSpPr>
          <p:nvPr>
            <p:ph type="ftr" sz="quarter" idx="11"/>
          </p:nvPr>
        </p:nvSpPr>
        <p:spPr/>
        <p:txBody>
          <a:bodyPr/>
          <a:lstStyle/>
          <a:p>
            <a:r>
              <a:rPr lang="ru-RU"/>
              <a:t>29 листопада 2018 року</a:t>
            </a:r>
          </a:p>
        </p:txBody>
      </p:sp>
      <p:sp>
        <p:nvSpPr>
          <p:cNvPr id="7" name="Slide Number Placeholder 6"/>
          <p:cNvSpPr>
            <a:spLocks noGrp="1"/>
          </p:cNvSpPr>
          <p:nvPr>
            <p:ph type="sldNum" sz="quarter" idx="12"/>
          </p:nvPr>
        </p:nvSpPr>
        <p:spPr/>
        <p:txBody>
          <a:bodyPr/>
          <a:lstStyle/>
          <a:p>
            <a:fld id="{DC5D68DB-F21D-4A98-83AC-D5337FA3ACCE}" type="slidenum">
              <a:rPr lang="ru-RU" smtClean="0"/>
              <a:t>‹#›</a:t>
            </a:fld>
            <a:endParaRPr lang="ru-RU"/>
          </a:p>
        </p:txBody>
      </p:sp>
    </p:spTree>
    <p:extLst>
      <p:ext uri="{BB962C8B-B14F-4D97-AF65-F5344CB8AC3E}">
        <p14:creationId xmlns:p14="http://schemas.microsoft.com/office/powerpoint/2010/main" val="326018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7D3D4BA-25E2-4A18-A96B-C39F3D155EEC}" type="datetime1">
              <a:rPr lang="ru-RU" smtClean="0"/>
              <a:t>20.03.2020</a:t>
            </a:fld>
            <a:endParaRPr lang="ru-RU"/>
          </a:p>
        </p:txBody>
      </p:sp>
      <p:sp>
        <p:nvSpPr>
          <p:cNvPr id="8" name="Footer Placeholder 7"/>
          <p:cNvSpPr>
            <a:spLocks noGrp="1"/>
          </p:cNvSpPr>
          <p:nvPr>
            <p:ph type="ftr" sz="quarter" idx="11"/>
          </p:nvPr>
        </p:nvSpPr>
        <p:spPr/>
        <p:txBody>
          <a:bodyPr/>
          <a:lstStyle/>
          <a:p>
            <a:r>
              <a:rPr lang="ru-RU"/>
              <a:t>29 листопада 2018 року</a:t>
            </a:r>
          </a:p>
        </p:txBody>
      </p:sp>
      <p:sp>
        <p:nvSpPr>
          <p:cNvPr id="9" name="Slide Number Placeholder 8"/>
          <p:cNvSpPr>
            <a:spLocks noGrp="1"/>
          </p:cNvSpPr>
          <p:nvPr>
            <p:ph type="sldNum" sz="quarter" idx="12"/>
          </p:nvPr>
        </p:nvSpPr>
        <p:spPr/>
        <p:txBody>
          <a:bodyPr/>
          <a:lstStyle/>
          <a:p>
            <a:fld id="{DC5D68DB-F21D-4A98-83AC-D5337FA3ACCE}" type="slidenum">
              <a:rPr lang="ru-RU" smtClean="0"/>
              <a:t>‹#›</a:t>
            </a:fld>
            <a:endParaRPr lang="ru-RU"/>
          </a:p>
        </p:txBody>
      </p:sp>
    </p:spTree>
    <p:extLst>
      <p:ext uri="{BB962C8B-B14F-4D97-AF65-F5344CB8AC3E}">
        <p14:creationId xmlns:p14="http://schemas.microsoft.com/office/powerpoint/2010/main" val="305067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258213C-8960-4270-971A-76C5EBEAAA9C}" type="datetime1">
              <a:rPr lang="ru-RU" smtClean="0"/>
              <a:t>20.03.2020</a:t>
            </a:fld>
            <a:endParaRPr lang="ru-RU"/>
          </a:p>
        </p:txBody>
      </p:sp>
      <p:sp>
        <p:nvSpPr>
          <p:cNvPr id="4" name="Footer Placeholder 3"/>
          <p:cNvSpPr>
            <a:spLocks noGrp="1"/>
          </p:cNvSpPr>
          <p:nvPr>
            <p:ph type="ftr" sz="quarter" idx="11"/>
          </p:nvPr>
        </p:nvSpPr>
        <p:spPr/>
        <p:txBody>
          <a:bodyPr/>
          <a:lstStyle/>
          <a:p>
            <a:r>
              <a:rPr lang="ru-RU"/>
              <a:t>29 листопада 2018 року</a:t>
            </a:r>
          </a:p>
        </p:txBody>
      </p:sp>
      <p:sp>
        <p:nvSpPr>
          <p:cNvPr id="5" name="Slide Number Placeholder 4"/>
          <p:cNvSpPr>
            <a:spLocks noGrp="1"/>
          </p:cNvSpPr>
          <p:nvPr>
            <p:ph type="sldNum" sz="quarter" idx="12"/>
          </p:nvPr>
        </p:nvSpPr>
        <p:spPr/>
        <p:txBody>
          <a:bodyPr/>
          <a:lstStyle/>
          <a:p>
            <a:fld id="{DC5D68DB-F21D-4A98-83AC-D5337FA3ACCE}" type="slidenum">
              <a:rPr lang="ru-RU" smtClean="0"/>
              <a:t>‹#›</a:t>
            </a:fld>
            <a:endParaRPr lang="ru-RU"/>
          </a:p>
        </p:txBody>
      </p:sp>
    </p:spTree>
    <p:extLst>
      <p:ext uri="{BB962C8B-B14F-4D97-AF65-F5344CB8AC3E}">
        <p14:creationId xmlns:p14="http://schemas.microsoft.com/office/powerpoint/2010/main" val="149160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1089D-91E8-4024-A75A-F4079C89F000}" type="datetime1">
              <a:rPr lang="ru-RU" smtClean="0"/>
              <a:t>20.03.2020</a:t>
            </a:fld>
            <a:endParaRPr lang="ru-RU"/>
          </a:p>
        </p:txBody>
      </p:sp>
      <p:sp>
        <p:nvSpPr>
          <p:cNvPr id="3" name="Footer Placeholder 2"/>
          <p:cNvSpPr>
            <a:spLocks noGrp="1"/>
          </p:cNvSpPr>
          <p:nvPr>
            <p:ph type="ftr" sz="quarter" idx="11"/>
          </p:nvPr>
        </p:nvSpPr>
        <p:spPr/>
        <p:txBody>
          <a:bodyPr/>
          <a:lstStyle/>
          <a:p>
            <a:r>
              <a:rPr lang="ru-RU"/>
              <a:t>29 листопада 2018 року</a:t>
            </a:r>
          </a:p>
        </p:txBody>
      </p:sp>
      <p:sp>
        <p:nvSpPr>
          <p:cNvPr id="4" name="Slide Number Placeholder 3"/>
          <p:cNvSpPr>
            <a:spLocks noGrp="1"/>
          </p:cNvSpPr>
          <p:nvPr>
            <p:ph type="sldNum" sz="quarter" idx="12"/>
          </p:nvPr>
        </p:nvSpPr>
        <p:spPr/>
        <p:txBody>
          <a:bodyPr/>
          <a:lstStyle/>
          <a:p>
            <a:fld id="{DC5D68DB-F21D-4A98-83AC-D5337FA3ACCE}" type="slidenum">
              <a:rPr lang="ru-RU" smtClean="0"/>
              <a:t>‹#›</a:t>
            </a:fld>
            <a:endParaRPr lang="ru-RU"/>
          </a:p>
        </p:txBody>
      </p:sp>
    </p:spTree>
    <p:extLst>
      <p:ext uri="{BB962C8B-B14F-4D97-AF65-F5344CB8AC3E}">
        <p14:creationId xmlns:p14="http://schemas.microsoft.com/office/powerpoint/2010/main" val="371396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BB7BF89-CFD7-4D47-A32D-E7163629B21E}" type="datetime1">
              <a:rPr lang="ru-RU" smtClean="0"/>
              <a:t>20.03.2020</a:t>
            </a:fld>
            <a:endParaRPr lang="ru-RU"/>
          </a:p>
        </p:txBody>
      </p:sp>
      <p:sp>
        <p:nvSpPr>
          <p:cNvPr id="6" name="Footer Placeholder 5"/>
          <p:cNvSpPr>
            <a:spLocks noGrp="1"/>
          </p:cNvSpPr>
          <p:nvPr>
            <p:ph type="ftr" sz="quarter" idx="11"/>
          </p:nvPr>
        </p:nvSpPr>
        <p:spPr/>
        <p:txBody>
          <a:bodyPr/>
          <a:lstStyle/>
          <a:p>
            <a:r>
              <a:rPr lang="ru-RU"/>
              <a:t>29 листопада 2018 року</a:t>
            </a:r>
          </a:p>
        </p:txBody>
      </p:sp>
      <p:sp>
        <p:nvSpPr>
          <p:cNvPr id="7" name="Slide Number Placeholder 6"/>
          <p:cNvSpPr>
            <a:spLocks noGrp="1"/>
          </p:cNvSpPr>
          <p:nvPr>
            <p:ph type="sldNum" sz="quarter" idx="12"/>
          </p:nvPr>
        </p:nvSpPr>
        <p:spPr/>
        <p:txBody>
          <a:bodyPr/>
          <a:lstStyle/>
          <a:p>
            <a:fld id="{DC5D68DB-F21D-4A98-83AC-D5337FA3ACCE}" type="slidenum">
              <a:rPr lang="ru-RU" smtClean="0"/>
              <a:t>‹#›</a:t>
            </a:fld>
            <a:endParaRPr lang="ru-RU"/>
          </a:p>
        </p:txBody>
      </p:sp>
    </p:spTree>
    <p:extLst>
      <p:ext uri="{BB962C8B-B14F-4D97-AF65-F5344CB8AC3E}">
        <p14:creationId xmlns:p14="http://schemas.microsoft.com/office/powerpoint/2010/main" val="264483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E6F5DDD-C36F-4B1C-8E2C-B7FD9D3FCA1E}" type="datetime1">
              <a:rPr lang="ru-RU" smtClean="0"/>
              <a:t>20.03.2020</a:t>
            </a:fld>
            <a:endParaRPr lang="ru-RU"/>
          </a:p>
        </p:txBody>
      </p:sp>
      <p:sp>
        <p:nvSpPr>
          <p:cNvPr id="6" name="Footer Placeholder 5"/>
          <p:cNvSpPr>
            <a:spLocks noGrp="1"/>
          </p:cNvSpPr>
          <p:nvPr>
            <p:ph type="ftr" sz="quarter" idx="11"/>
          </p:nvPr>
        </p:nvSpPr>
        <p:spPr/>
        <p:txBody>
          <a:bodyPr/>
          <a:lstStyle/>
          <a:p>
            <a:r>
              <a:rPr lang="ru-RU"/>
              <a:t>29 листопада 2018 року</a:t>
            </a:r>
          </a:p>
        </p:txBody>
      </p:sp>
      <p:sp>
        <p:nvSpPr>
          <p:cNvPr id="7" name="Slide Number Placeholder 6"/>
          <p:cNvSpPr>
            <a:spLocks noGrp="1"/>
          </p:cNvSpPr>
          <p:nvPr>
            <p:ph type="sldNum" sz="quarter" idx="12"/>
          </p:nvPr>
        </p:nvSpPr>
        <p:spPr/>
        <p:txBody>
          <a:bodyPr/>
          <a:lstStyle/>
          <a:p>
            <a:fld id="{DC5D68DB-F21D-4A98-83AC-D5337FA3ACCE}" type="slidenum">
              <a:rPr lang="ru-RU" smtClean="0"/>
              <a:t>‹#›</a:t>
            </a:fld>
            <a:endParaRPr lang="ru-RU"/>
          </a:p>
        </p:txBody>
      </p:sp>
    </p:spTree>
    <p:extLst>
      <p:ext uri="{BB962C8B-B14F-4D97-AF65-F5344CB8AC3E}">
        <p14:creationId xmlns:p14="http://schemas.microsoft.com/office/powerpoint/2010/main" val="239868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515D2D3-1359-43DF-9020-C97A088E21C3}" type="datetime1">
              <a:rPr lang="ru-RU" smtClean="0"/>
              <a:t>20.03.2020</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ru-RU"/>
              <a:t>29 листопада 2018 року</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C5D68DB-F21D-4A98-83AC-D5337FA3ACCE}" type="slidenum">
              <a:rPr lang="ru-RU" smtClean="0"/>
              <a:t>‹#›</a:t>
            </a:fld>
            <a:endParaRPr lang="ru-RU"/>
          </a:p>
        </p:txBody>
      </p:sp>
    </p:spTree>
    <p:extLst>
      <p:ext uri="{BB962C8B-B14F-4D97-AF65-F5344CB8AC3E}">
        <p14:creationId xmlns:p14="http://schemas.microsoft.com/office/powerpoint/2010/main" val="4105354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2B4DE99-8919-4590-B191-631DA62F8501}" type="datetime1">
              <a:rPr lang="ru-RU" smtClean="0">
                <a:solidFill>
                  <a:prstClr val="black">
                    <a:tint val="75000"/>
                  </a:prstClr>
                </a:solidFill>
              </a:rPr>
              <a:t>20.03.2020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ru-RU">
                <a:solidFill>
                  <a:prstClr val="black">
                    <a:tint val="75000"/>
                  </a:prstClr>
                </a:solidFill>
              </a:rPr>
              <a:t>29 листопада 2018 року</a:t>
            </a: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EE3C025-58AD-4533-956E-9F86924F7C19}"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125416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4.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28.jpeg"/><Relationship Id="rId18" Type="http://schemas.openxmlformats.org/officeDocument/2006/relationships/image" Target="../media/image31.jpeg"/><Relationship Id="rId26" Type="http://schemas.microsoft.com/office/2007/relationships/hdphoto" Target="../media/hdphoto16.wdp"/><Relationship Id="rId3" Type="http://schemas.openxmlformats.org/officeDocument/2006/relationships/image" Target="../media/image21.png"/><Relationship Id="rId21" Type="http://schemas.openxmlformats.org/officeDocument/2006/relationships/image" Target="../media/image33.jpeg"/><Relationship Id="rId7" Type="http://schemas.openxmlformats.org/officeDocument/2006/relationships/image" Target="../media/image23.png"/><Relationship Id="rId12" Type="http://schemas.openxmlformats.org/officeDocument/2006/relationships/image" Target="../media/image27.jpeg"/><Relationship Id="rId17" Type="http://schemas.microsoft.com/office/2007/relationships/hdphoto" Target="../media/hdphoto13.wdp"/><Relationship Id="rId25" Type="http://schemas.openxmlformats.org/officeDocument/2006/relationships/image" Target="../media/image36.png"/><Relationship Id="rId2" Type="http://schemas.openxmlformats.org/officeDocument/2006/relationships/image" Target="../media/image20.jpeg"/><Relationship Id="rId16" Type="http://schemas.openxmlformats.org/officeDocument/2006/relationships/image" Target="../media/image30.png"/><Relationship Id="rId20" Type="http://schemas.microsoft.com/office/2007/relationships/hdphoto" Target="../media/hdphoto14.wdp"/><Relationship Id="rId29" Type="http://schemas.openxmlformats.org/officeDocument/2006/relationships/image" Target="../media/image39.png"/><Relationship Id="rId1" Type="http://schemas.openxmlformats.org/officeDocument/2006/relationships/slideLayout" Target="../slideLayouts/slideLayout2.xml"/><Relationship Id="rId6" Type="http://schemas.microsoft.com/office/2007/relationships/hdphoto" Target="../media/hdphoto11.wdp"/><Relationship Id="rId11" Type="http://schemas.openxmlformats.org/officeDocument/2006/relationships/image" Target="../media/image26.png"/><Relationship Id="rId24" Type="http://schemas.microsoft.com/office/2007/relationships/hdphoto" Target="../media/hdphoto15.wdp"/><Relationship Id="rId5" Type="http://schemas.openxmlformats.org/officeDocument/2006/relationships/image" Target="../media/image22.png"/><Relationship Id="rId15" Type="http://schemas.microsoft.com/office/2007/relationships/hdphoto" Target="../media/hdphoto1.wdp"/><Relationship Id="rId23" Type="http://schemas.openxmlformats.org/officeDocument/2006/relationships/image" Target="../media/image35.png"/><Relationship Id="rId28" Type="http://schemas.openxmlformats.org/officeDocument/2006/relationships/image" Target="../media/image38.jpeg"/><Relationship Id="rId10" Type="http://schemas.openxmlformats.org/officeDocument/2006/relationships/image" Target="../media/image25.jpeg"/><Relationship Id="rId19" Type="http://schemas.openxmlformats.org/officeDocument/2006/relationships/image" Target="../media/image32.png"/><Relationship Id="rId4" Type="http://schemas.microsoft.com/office/2007/relationships/hdphoto" Target="../media/hdphoto10.wdp"/><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4.jpeg"/><Relationship Id="rId27" Type="http://schemas.openxmlformats.org/officeDocument/2006/relationships/image" Target="../media/image3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28.jpeg"/><Relationship Id="rId18" Type="http://schemas.openxmlformats.org/officeDocument/2006/relationships/image" Target="../media/image31.jpeg"/><Relationship Id="rId26" Type="http://schemas.microsoft.com/office/2007/relationships/hdphoto" Target="../media/hdphoto16.wdp"/><Relationship Id="rId3" Type="http://schemas.openxmlformats.org/officeDocument/2006/relationships/image" Target="../media/image21.png"/><Relationship Id="rId21" Type="http://schemas.openxmlformats.org/officeDocument/2006/relationships/image" Target="../media/image33.jpeg"/><Relationship Id="rId7" Type="http://schemas.openxmlformats.org/officeDocument/2006/relationships/image" Target="../media/image23.png"/><Relationship Id="rId12" Type="http://schemas.openxmlformats.org/officeDocument/2006/relationships/image" Target="../media/image27.jpeg"/><Relationship Id="rId17" Type="http://schemas.microsoft.com/office/2007/relationships/hdphoto" Target="../media/hdphoto13.wdp"/><Relationship Id="rId25" Type="http://schemas.openxmlformats.org/officeDocument/2006/relationships/image" Target="../media/image36.png"/><Relationship Id="rId2" Type="http://schemas.openxmlformats.org/officeDocument/2006/relationships/image" Target="../media/image20.jpeg"/><Relationship Id="rId16" Type="http://schemas.openxmlformats.org/officeDocument/2006/relationships/image" Target="../media/image30.png"/><Relationship Id="rId20" Type="http://schemas.microsoft.com/office/2007/relationships/hdphoto" Target="../media/hdphoto14.wdp"/><Relationship Id="rId1" Type="http://schemas.openxmlformats.org/officeDocument/2006/relationships/slideLayout" Target="../slideLayouts/slideLayout2.xml"/><Relationship Id="rId6" Type="http://schemas.microsoft.com/office/2007/relationships/hdphoto" Target="../media/hdphoto11.wdp"/><Relationship Id="rId11" Type="http://schemas.openxmlformats.org/officeDocument/2006/relationships/image" Target="../media/image26.png"/><Relationship Id="rId24" Type="http://schemas.microsoft.com/office/2007/relationships/hdphoto" Target="../media/hdphoto15.wdp"/><Relationship Id="rId5" Type="http://schemas.openxmlformats.org/officeDocument/2006/relationships/image" Target="../media/image22.png"/><Relationship Id="rId15" Type="http://schemas.microsoft.com/office/2007/relationships/hdphoto" Target="../media/hdphoto1.wdp"/><Relationship Id="rId23" Type="http://schemas.openxmlformats.org/officeDocument/2006/relationships/image" Target="../media/image35.png"/><Relationship Id="rId28" Type="http://schemas.openxmlformats.org/officeDocument/2006/relationships/image" Target="../media/image38.jpeg"/><Relationship Id="rId10" Type="http://schemas.openxmlformats.org/officeDocument/2006/relationships/image" Target="../media/image25.jpeg"/><Relationship Id="rId19" Type="http://schemas.openxmlformats.org/officeDocument/2006/relationships/image" Target="../media/image32.png"/><Relationship Id="rId4" Type="http://schemas.microsoft.com/office/2007/relationships/hdphoto" Target="../media/hdphoto10.wdp"/><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4.jpeg"/><Relationship Id="rId27"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28.jpeg"/><Relationship Id="rId18" Type="http://schemas.openxmlformats.org/officeDocument/2006/relationships/image" Target="../media/image31.jpeg"/><Relationship Id="rId26" Type="http://schemas.microsoft.com/office/2007/relationships/hdphoto" Target="../media/hdphoto16.wdp"/><Relationship Id="rId3" Type="http://schemas.openxmlformats.org/officeDocument/2006/relationships/image" Target="../media/image21.png"/><Relationship Id="rId21" Type="http://schemas.openxmlformats.org/officeDocument/2006/relationships/image" Target="../media/image33.jpeg"/><Relationship Id="rId7" Type="http://schemas.openxmlformats.org/officeDocument/2006/relationships/image" Target="../media/image23.png"/><Relationship Id="rId12" Type="http://schemas.openxmlformats.org/officeDocument/2006/relationships/image" Target="../media/image27.jpeg"/><Relationship Id="rId17" Type="http://schemas.microsoft.com/office/2007/relationships/hdphoto" Target="../media/hdphoto13.wdp"/><Relationship Id="rId25" Type="http://schemas.openxmlformats.org/officeDocument/2006/relationships/image" Target="../media/image36.png"/><Relationship Id="rId2" Type="http://schemas.openxmlformats.org/officeDocument/2006/relationships/image" Target="../media/image20.jpeg"/><Relationship Id="rId16" Type="http://schemas.openxmlformats.org/officeDocument/2006/relationships/image" Target="../media/image30.png"/><Relationship Id="rId20" Type="http://schemas.microsoft.com/office/2007/relationships/hdphoto" Target="../media/hdphoto14.wdp"/><Relationship Id="rId1" Type="http://schemas.openxmlformats.org/officeDocument/2006/relationships/slideLayout" Target="../slideLayouts/slideLayout2.xml"/><Relationship Id="rId6" Type="http://schemas.microsoft.com/office/2007/relationships/hdphoto" Target="../media/hdphoto11.wdp"/><Relationship Id="rId11" Type="http://schemas.openxmlformats.org/officeDocument/2006/relationships/image" Target="../media/image26.png"/><Relationship Id="rId24" Type="http://schemas.microsoft.com/office/2007/relationships/hdphoto" Target="../media/hdphoto15.wdp"/><Relationship Id="rId5" Type="http://schemas.openxmlformats.org/officeDocument/2006/relationships/image" Target="../media/image22.png"/><Relationship Id="rId15" Type="http://schemas.microsoft.com/office/2007/relationships/hdphoto" Target="../media/hdphoto1.wdp"/><Relationship Id="rId23" Type="http://schemas.openxmlformats.org/officeDocument/2006/relationships/image" Target="../media/image35.png"/><Relationship Id="rId10" Type="http://schemas.openxmlformats.org/officeDocument/2006/relationships/image" Target="../media/image25.jpeg"/><Relationship Id="rId19" Type="http://schemas.openxmlformats.org/officeDocument/2006/relationships/image" Target="../media/image32.png"/><Relationship Id="rId4" Type="http://schemas.microsoft.com/office/2007/relationships/hdphoto" Target="../media/hdphoto10.wdp"/><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4.jpeg"/><Relationship Id="rId27"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1090;&#1086;&#1088;&#1073;&#1080;&#1085;&#1082;&#1072;-&#1074;&#1077;&#1089;&#1077;&#1083;&#1080;&#1085;&#1082;&#1072;.mp4"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microsoft.com/office/2007/relationships/hdphoto" Target="../media/hdphoto17.wdp"/></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shpulka.files.wordpress.com/2014/01/11.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0.png"/><Relationship Id="rId3" Type="http://schemas.openxmlformats.org/officeDocument/2006/relationships/image" Target="../media/image43.jpeg"/><Relationship Id="rId7" Type="http://schemas.openxmlformats.org/officeDocument/2006/relationships/hyperlink" Target="&#1085;&#1072;&#1074;&#1095;&#1072;&#1083;&#1072;%20&#1084;&#1072;&#1090;&#1080;%20&#1088;&#1091;&#1096;&#1085;&#1080;&#1082;%20&#1074;&#1080;&#1096;&#1080;&#1074;&#1072;&#1090;&#1080;.mp4" TargetMode="External"/><Relationship Id="rId12"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8.wdp"/><Relationship Id="rId11" Type="http://schemas.openxmlformats.org/officeDocument/2006/relationships/image" Target="../media/image48.jpeg"/><Relationship Id="rId5" Type="http://schemas.openxmlformats.org/officeDocument/2006/relationships/image" Target="../media/image45.png"/><Relationship Id="rId10" Type="http://schemas.openxmlformats.org/officeDocument/2006/relationships/image" Target="../media/image47.jpeg"/><Relationship Id="rId4" Type="http://schemas.openxmlformats.org/officeDocument/2006/relationships/image" Target="../media/image44.jpeg"/><Relationship Id="rId9" Type="http://schemas.openxmlformats.org/officeDocument/2006/relationships/hyperlink" Target="&#1092;&#1080;&#1079;&#1084;&#1080;&#1085;&#1091;&#1090;&#1082;&#1080;%20&#1076;&#1083;&#1103;%20&#1075;&#1083;&#1072;&#1079;.mp4" TargetMode="External"/><Relationship Id="rId14" Type="http://schemas.microsoft.com/office/2007/relationships/hdphoto" Target="../media/hdphoto19.wdp"/></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2" name="Picture 3" descr="H:\Documents and Settings\Aida\Рабочий стол\НОвая ГРАФИКА сборник\КАРТИНКИ СБОРНИК_ школьные\flow61.gif"/>
          <p:cNvPicPr>
            <a:picLocks noChangeAspect="1" noChangeArrowheads="1" noCrop="1"/>
          </p:cNvPicPr>
          <p:nvPr/>
        </p:nvPicPr>
        <p:blipFill>
          <a:blip r:embed="rId4"/>
          <a:srcRect/>
          <a:stretch>
            <a:fillRect/>
          </a:stretch>
        </p:blipFill>
        <p:spPr bwMode="auto">
          <a:xfrm rot="17648554">
            <a:off x="8437354" y="752986"/>
            <a:ext cx="725488" cy="747712"/>
          </a:xfrm>
          <a:prstGeom prst="rect">
            <a:avLst/>
          </a:prstGeom>
          <a:noFill/>
          <a:ln w="9525">
            <a:noFill/>
            <a:miter lim="800000"/>
            <a:headEnd/>
            <a:tailEnd/>
          </a:ln>
        </p:spPr>
      </p:pic>
      <p:pic>
        <p:nvPicPr>
          <p:cNvPr id="2053" name="Picture 4" descr="H:\Documents and Settings\Aida\Рабочий стол\НОвая ГРАФИКА сборник\КАРТИНКИ СБОРНИК_ школьные\flow61.gif"/>
          <p:cNvPicPr>
            <a:picLocks noChangeAspect="1" noChangeArrowheads="1" noCrop="1"/>
          </p:cNvPicPr>
          <p:nvPr/>
        </p:nvPicPr>
        <p:blipFill>
          <a:blip r:embed="rId5"/>
          <a:srcRect/>
          <a:stretch>
            <a:fillRect/>
          </a:stretch>
        </p:blipFill>
        <p:spPr bwMode="auto">
          <a:xfrm rot="21297392">
            <a:off x="7866090" y="-303458"/>
            <a:ext cx="1281113" cy="1320800"/>
          </a:xfrm>
          <a:prstGeom prst="rect">
            <a:avLst/>
          </a:prstGeom>
          <a:noFill/>
          <a:ln w="9525">
            <a:noFill/>
            <a:miter lim="800000"/>
            <a:headEnd/>
            <a:tailEnd/>
          </a:ln>
        </p:spPr>
      </p:pic>
      <p:pic>
        <p:nvPicPr>
          <p:cNvPr id="2054" name="Picture 2" descr="H:\Documents and Settings\Aida\Рабочий стол\НОвая ГРАФИКА сборник\КАРТИНКИ СБОРНИК_ школьные\flow61.gif"/>
          <p:cNvPicPr>
            <a:picLocks noChangeAspect="1" noChangeArrowheads="1" noCrop="1"/>
          </p:cNvPicPr>
          <p:nvPr/>
        </p:nvPicPr>
        <p:blipFill>
          <a:blip r:embed="rId5"/>
          <a:srcRect/>
          <a:stretch>
            <a:fillRect/>
          </a:stretch>
        </p:blipFill>
        <p:spPr bwMode="auto">
          <a:xfrm rot="20306969">
            <a:off x="8483073" y="-266916"/>
            <a:ext cx="1579563" cy="1628775"/>
          </a:xfrm>
          <a:prstGeom prst="rect">
            <a:avLst/>
          </a:prstGeom>
          <a:noFill/>
          <a:ln w="9525">
            <a:noFill/>
            <a:miter lim="800000"/>
            <a:headEnd/>
            <a:tailEnd/>
          </a:ln>
        </p:spPr>
      </p:pic>
      <p:pic>
        <p:nvPicPr>
          <p:cNvPr id="2055" name="Picture 5" descr="H:\Documents and Settings\Aida\Рабочий стол\НОвая ГРАФИКА сборник\КАРТИНКИ СБОРНИК_ школьные\flow61.gif"/>
          <p:cNvPicPr>
            <a:picLocks noChangeAspect="1" noChangeArrowheads="1" noCrop="1"/>
          </p:cNvPicPr>
          <p:nvPr/>
        </p:nvPicPr>
        <p:blipFill>
          <a:blip r:embed="rId5"/>
          <a:srcRect/>
          <a:stretch>
            <a:fillRect/>
          </a:stretch>
        </p:blipFill>
        <p:spPr bwMode="auto">
          <a:xfrm>
            <a:off x="1238216" y="3929066"/>
            <a:ext cx="2419350" cy="2495550"/>
          </a:xfrm>
          <a:prstGeom prst="rect">
            <a:avLst/>
          </a:prstGeom>
          <a:noFill/>
          <a:ln w="9525">
            <a:noFill/>
            <a:miter lim="800000"/>
            <a:headEnd/>
            <a:tailEnd/>
          </a:ln>
        </p:spPr>
      </p:pic>
      <p:pic>
        <p:nvPicPr>
          <p:cNvPr id="2056" name="Picture 4" descr="H:\Documents and Settings\Aida\Рабочий стол\НОвая ГРАФИКА сборник\КАРТИНКИ СБОРНИК_ школьные\flow61.gif"/>
          <p:cNvPicPr>
            <a:picLocks noChangeAspect="1" noChangeArrowheads="1" noCrop="1"/>
          </p:cNvPicPr>
          <p:nvPr/>
        </p:nvPicPr>
        <p:blipFill>
          <a:blip r:embed="rId5"/>
          <a:srcRect/>
          <a:stretch>
            <a:fillRect/>
          </a:stretch>
        </p:blipFill>
        <p:spPr bwMode="auto">
          <a:xfrm rot="2261343">
            <a:off x="2651320" y="5468772"/>
            <a:ext cx="1281113" cy="1320800"/>
          </a:xfrm>
          <a:prstGeom prst="rect">
            <a:avLst/>
          </a:prstGeom>
          <a:noFill/>
          <a:ln w="9525">
            <a:noFill/>
            <a:miter lim="800000"/>
            <a:headEnd/>
            <a:tailEnd/>
          </a:ln>
        </p:spPr>
      </p:pic>
      <p:sp>
        <p:nvSpPr>
          <p:cNvPr id="2" name="Прямоугольник 1"/>
          <p:cNvSpPr/>
          <p:nvPr/>
        </p:nvSpPr>
        <p:spPr>
          <a:xfrm>
            <a:off x="2861187" y="1051825"/>
            <a:ext cx="5449390" cy="4562275"/>
          </a:xfrm>
          <a:prstGeom prst="rect">
            <a:avLst/>
          </a:prstGeom>
        </p:spPr>
        <p:txBody>
          <a:bodyPr wrap="square">
            <a:spAutoFit/>
          </a:bodyPr>
          <a:lstStyle/>
          <a:p>
            <a:pPr marL="405765" lvl="0" algn="r">
              <a:lnSpc>
                <a:spcPct val="115000"/>
              </a:lnSpc>
              <a:spcBef>
                <a:spcPts val="1400"/>
              </a:spcBef>
              <a:buClr>
                <a:srgbClr val="A6B727"/>
              </a:buClr>
              <a:buSzPct val="80000"/>
            </a:pPr>
            <a:r>
              <a:rPr lang="uk-U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Щоб здивуватися, потрібна мить, </a:t>
            </a:r>
          </a:p>
          <a:p>
            <a:pPr marL="405765" lvl="0" algn="r">
              <a:lnSpc>
                <a:spcPct val="115000"/>
              </a:lnSpc>
              <a:spcBef>
                <a:spcPts val="1400"/>
              </a:spcBef>
              <a:buClr>
                <a:srgbClr val="A6B727"/>
              </a:buClr>
              <a:buSzPct val="80000"/>
            </a:pPr>
            <a:r>
              <a:rPr lang="uk-U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 щоб зробити дивовижну річ,</a:t>
            </a:r>
          </a:p>
          <a:p>
            <a:pPr marL="405765" lvl="0" algn="r">
              <a:lnSpc>
                <a:spcPct val="115000"/>
              </a:lnSpc>
              <a:spcBef>
                <a:spcPts val="1400"/>
              </a:spcBef>
              <a:buClr>
                <a:srgbClr val="A6B727"/>
              </a:buClr>
              <a:buSzPct val="80000"/>
            </a:pPr>
            <a:r>
              <a:rPr lang="uk-U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потрібні роки терпіння </a:t>
            </a:r>
          </a:p>
          <a:p>
            <a:pPr marL="405765" lvl="0" algn="r">
              <a:lnSpc>
                <a:spcPct val="115000"/>
              </a:lnSpc>
              <a:spcBef>
                <a:spcPts val="1400"/>
              </a:spcBef>
              <a:buClr>
                <a:srgbClr val="A6B727"/>
              </a:buClr>
              <a:buSzPct val="80000"/>
            </a:pPr>
            <a:r>
              <a:rPr lang="uk-U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і наполегливої праці.</a:t>
            </a:r>
          </a:p>
          <a:p>
            <a:pPr marL="405765" lvl="0" algn="r">
              <a:lnSpc>
                <a:spcPct val="115000"/>
              </a:lnSpc>
              <a:spcBef>
                <a:spcPts val="1400"/>
              </a:spcBef>
              <a:buClr>
                <a:srgbClr val="A6B727"/>
              </a:buClr>
              <a:buSzPct val="80000"/>
            </a:pPr>
            <a:r>
              <a:rPr lang="uk-U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405765" lvl="0" algn="r">
              <a:lnSpc>
                <a:spcPct val="115000"/>
              </a:lnSpc>
              <a:spcBef>
                <a:spcPts val="1400"/>
              </a:spcBef>
              <a:buClr>
                <a:srgbClr val="A6B727"/>
              </a:buClr>
              <a:buSzPct val="80000"/>
            </a:pPr>
            <a:r>
              <a:rPr lang="uk-U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Клод Адріан Гельвецій, </a:t>
            </a:r>
            <a:endParaRPr lang="ru-RU"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 lvl="0" algn="r">
              <a:lnSpc>
                <a:spcPct val="90000"/>
              </a:lnSpc>
              <a:spcBef>
                <a:spcPts val="1400"/>
              </a:spcBef>
              <a:buClr>
                <a:srgbClr val="A6B727"/>
              </a:buClr>
              <a:buSzPct val="80000"/>
            </a:pPr>
            <a:r>
              <a:rPr lang="uk-UA" sz="2400" b="1" i="1" dirty="0">
                <a:solidFill>
                  <a:srgbClr val="FF0000"/>
                </a:solidFill>
                <a:latin typeface="Times New Roman" panose="02020603050405020304" pitchFamily="18" charset="0"/>
                <a:ea typeface="Calibri" panose="020F0502020204030204" pitchFamily="34" charset="0"/>
              </a:rPr>
              <a:t>французький літератор</a:t>
            </a:r>
          </a:p>
          <a:p>
            <a:pPr marL="45720" lvl="0" algn="r">
              <a:lnSpc>
                <a:spcPct val="90000"/>
              </a:lnSpc>
              <a:spcBef>
                <a:spcPts val="1400"/>
              </a:spcBef>
              <a:buClr>
                <a:srgbClr val="A6B727"/>
              </a:buClr>
              <a:buSzPct val="80000"/>
            </a:pPr>
            <a:r>
              <a:rPr lang="uk-UA" sz="2400" b="1" i="1" dirty="0">
                <a:solidFill>
                  <a:srgbClr val="FF0000"/>
                </a:solidFill>
                <a:latin typeface="Times New Roman" panose="02020603050405020304" pitchFamily="18" charset="0"/>
                <a:ea typeface="Calibri" panose="020F0502020204030204" pitchFamily="34" charset="0"/>
              </a:rPr>
              <a:t> і філософ</a:t>
            </a:r>
            <a:r>
              <a:rPr lang="uk-UA" sz="2400" b="1" dirty="0">
                <a:solidFill>
                  <a:srgbClr val="003300"/>
                </a:solidFill>
                <a:latin typeface="Times New Roman" panose="02020603050405020304" pitchFamily="18" charset="0"/>
                <a:ea typeface="Calibri" panose="020F0502020204030204" pitchFamily="34" charset="0"/>
              </a:rPr>
              <a:t> </a:t>
            </a:r>
            <a:endParaRPr lang="ru-RU" sz="2200" b="1" dirty="0">
              <a:solidFill>
                <a:srgbClr val="003300"/>
              </a:solidFill>
              <a:latin typeface="Corbel" panose="020B0503020204020204"/>
            </a:endParaRPr>
          </a:p>
        </p:txBody>
      </p:sp>
      <p:sp>
        <p:nvSpPr>
          <p:cNvPr id="6" name="Нижний колонтитул 5"/>
          <p:cNvSpPr>
            <a:spLocks noGrp="1"/>
          </p:cNvSpPr>
          <p:nvPr>
            <p:ph type="ftr" sz="quarter" idx="11"/>
          </p:nvPr>
        </p:nvSpPr>
        <p:spPr/>
        <p:txBody>
          <a:bodyPr/>
          <a:lstStyle/>
          <a:p>
            <a:pPr>
              <a:defRPr/>
            </a:pPr>
            <a:r>
              <a:rPr lang="ru-RU">
                <a:solidFill>
                  <a:prstClr val="black">
                    <a:tint val="75000"/>
                  </a:prstClr>
                </a:solidFill>
              </a:rPr>
              <a:t>29 листопада 2018 року</a:t>
            </a:r>
          </a:p>
        </p:txBody>
      </p:sp>
      <p:sp>
        <p:nvSpPr>
          <p:cNvPr id="7" name="Номер слайда 6"/>
          <p:cNvSpPr>
            <a:spLocks noGrp="1"/>
          </p:cNvSpPr>
          <p:nvPr>
            <p:ph type="sldNum" sz="quarter" idx="12"/>
          </p:nvPr>
        </p:nvSpPr>
        <p:spPr/>
        <p:txBody>
          <a:bodyPr/>
          <a:lstStyle/>
          <a:p>
            <a:pPr>
              <a:defRPr/>
            </a:pPr>
            <a:fld id="{9D4908EA-606C-4FDE-819C-25C7AB9873F6}" type="slidenum">
              <a:rPr lang="ru-RU" smtClean="0">
                <a:solidFill>
                  <a:prstClr val="black">
                    <a:tint val="75000"/>
                  </a:prstClr>
                </a:solidFill>
              </a:rPr>
              <a:pPr>
                <a:defRPr/>
              </a:pPr>
              <a:t>1</a:t>
            </a:fld>
            <a:endParaRPr lang="ru-RU">
              <a:solidFill>
                <a:prstClr val="black">
                  <a:tint val="75000"/>
                </a:prstClr>
              </a:solidFill>
            </a:endParaRPr>
          </a:p>
        </p:txBody>
      </p:sp>
    </p:spTree>
    <p:extLst>
      <p:ext uri="{BB962C8B-B14F-4D97-AF65-F5344CB8AC3E}">
        <p14:creationId xmlns:p14="http://schemas.microsoft.com/office/powerpoint/2010/main" val="320399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www.epochtimes.com.ua/sites/default/files/field/image/09-2014/e03aa1abadeda90d31e756899c9c834c.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6458" y="548926"/>
            <a:ext cx="3964168" cy="4031700"/>
          </a:xfrm>
          <a:prstGeom prst="rect">
            <a:avLst/>
          </a:prstGeom>
          <a:noFill/>
          <a:ln>
            <a:noFill/>
          </a:ln>
        </p:spPr>
      </p:pic>
      <p:pic>
        <p:nvPicPr>
          <p:cNvPr id="5" name="Рисунок 4" descr="Ð¸ÑÑÐ¾ÑÐ¸Ñ Ð¶ÐµÐ½ÑÐºÐ¾Ð¹ ÑÑÐ¼ÐºÐ¸"/>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8410" r="8474"/>
          <a:stretch/>
        </p:blipFill>
        <p:spPr bwMode="auto">
          <a:xfrm>
            <a:off x="2436961" y="4672820"/>
            <a:ext cx="1837428" cy="1886488"/>
          </a:xfrm>
          <a:prstGeom prst="rect">
            <a:avLst/>
          </a:prstGeom>
          <a:noFill/>
          <a:ln>
            <a:noFill/>
          </a:ln>
        </p:spPr>
      </p:pic>
      <p:pic>
        <p:nvPicPr>
          <p:cNvPr id="6" name="Рисунок 5" descr="Ð¸ÑÑÐ¾ÑÐ¸Ñ Ð¶ÐµÐ½ÑÐºÐ¾Ð¹ ÑÑÐ¼ÐºÐ¸"/>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64568" y="4770675"/>
            <a:ext cx="1778299" cy="1690777"/>
          </a:xfrm>
          <a:prstGeom prst="rect">
            <a:avLst/>
          </a:prstGeom>
          <a:noFill/>
          <a:ln>
            <a:noFill/>
          </a:ln>
        </p:spPr>
      </p:pic>
      <p:sp>
        <p:nvSpPr>
          <p:cNvPr id="7" name="Прямоугольник 6"/>
          <p:cNvSpPr/>
          <p:nvPr/>
        </p:nvSpPr>
        <p:spPr>
          <a:xfrm>
            <a:off x="5167223" y="672860"/>
            <a:ext cx="6314536" cy="5016758"/>
          </a:xfrm>
          <a:prstGeom prst="rect">
            <a:avLst/>
          </a:prstGeom>
        </p:spPr>
        <p:txBody>
          <a:bodyPr wrap="square">
            <a:spAutoFit/>
          </a:bodyPr>
          <a:lstStyle/>
          <a:p>
            <a:r>
              <a:rPr lang="uk-UA" sz="3200" dirty="0">
                <a:solidFill>
                  <a:srgbClr val="000000"/>
                </a:solidFill>
                <a:latin typeface="Times New Roman" panose="02020603050405020304" pitchFamily="18" charset="0"/>
                <a:ea typeface="Calibri" panose="020F0502020204030204" pitchFamily="34" charset="0"/>
              </a:rPr>
              <a:t>        У 16 столітті жінки стали пришивати мішечки до спідниць зі споду. </a:t>
            </a:r>
          </a:p>
          <a:p>
            <a:r>
              <a:rPr lang="uk-UA" sz="3200" dirty="0">
                <a:solidFill>
                  <a:srgbClr val="000000"/>
                </a:solidFill>
                <a:latin typeface="Times New Roman" panose="02020603050405020304" pitchFamily="18" charset="0"/>
                <a:ea typeface="Times New Roman" panose="02020603050405020304" pitchFamily="18" charset="0"/>
              </a:rPr>
              <a:t>    С</a:t>
            </a:r>
            <a:r>
              <a:rPr lang="ru-RU" sz="3200" dirty="0">
                <a:solidFill>
                  <a:srgbClr val="000000"/>
                </a:solidFill>
                <a:latin typeface="Times New Roman" panose="02020603050405020304" pitchFamily="18" charset="0"/>
                <a:ea typeface="Times New Roman" panose="02020603050405020304" pitchFamily="18" charset="0"/>
              </a:rPr>
              <a:t>умки стали </a:t>
            </a:r>
            <a:r>
              <a:rPr lang="ru-RU" sz="3200" dirty="0" err="1">
                <a:solidFill>
                  <a:srgbClr val="000000"/>
                </a:solidFill>
                <a:latin typeface="Times New Roman" panose="02020603050405020304" pitchFamily="18" charset="0"/>
                <a:ea typeface="Times New Roman" panose="02020603050405020304" pitchFamily="18" charset="0"/>
              </a:rPr>
              <a:t>практичнішими</a:t>
            </a:r>
            <a:r>
              <a:rPr lang="ru-RU" sz="3200" dirty="0">
                <a:solidFill>
                  <a:srgbClr val="000000"/>
                </a:solidFill>
                <a:latin typeface="Times New Roman" panose="02020603050405020304" pitchFamily="18" charset="0"/>
                <a:ea typeface="Times New Roman" panose="02020603050405020304" pitchFamily="18" charset="0"/>
              </a:rPr>
              <a:t>. </a:t>
            </a:r>
          </a:p>
          <a:p>
            <a:r>
              <a:rPr lang="ru-RU" sz="3200" dirty="0">
                <a:solidFill>
                  <a:srgbClr val="000000"/>
                </a:solidFill>
                <a:latin typeface="Times New Roman" panose="02020603050405020304" pitchFamily="18" charset="0"/>
                <a:ea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rPr>
              <a:t>Їх</a:t>
            </a:r>
            <a:r>
              <a:rPr lang="ru-RU" sz="3200" dirty="0">
                <a:solidFill>
                  <a:srgbClr val="000000"/>
                </a:solidFill>
                <a:latin typeface="Times New Roman" panose="02020603050405020304" pitchFamily="18" charset="0"/>
                <a:ea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rPr>
              <a:t>вже</a:t>
            </a:r>
            <a:r>
              <a:rPr lang="ru-RU" sz="3200" dirty="0">
                <a:solidFill>
                  <a:srgbClr val="000000"/>
                </a:solidFill>
                <a:latin typeface="Times New Roman" panose="02020603050405020304" pitchFamily="18" charset="0"/>
                <a:ea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rPr>
              <a:t>виготовляли</a:t>
            </a:r>
            <a:r>
              <a:rPr lang="ru-RU" sz="3200" dirty="0">
                <a:solidFill>
                  <a:srgbClr val="000000"/>
                </a:solidFill>
                <a:latin typeface="Times New Roman" panose="02020603050405020304" pitchFamily="18" charset="0"/>
                <a:ea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rPr>
              <a:t>зі</a:t>
            </a:r>
            <a:r>
              <a:rPr lang="ru-RU" sz="3200" dirty="0">
                <a:solidFill>
                  <a:srgbClr val="000000"/>
                </a:solidFill>
                <a:latin typeface="Times New Roman" panose="02020603050405020304" pitchFamily="18" charset="0"/>
                <a:ea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rPr>
              <a:t>шкіри</a:t>
            </a:r>
            <a:r>
              <a:rPr lang="ru-RU" sz="3200" dirty="0">
                <a:solidFill>
                  <a:srgbClr val="000000"/>
                </a:solidFill>
                <a:latin typeface="Times New Roman" panose="02020603050405020304" pitchFamily="18" charset="0"/>
                <a:ea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rPr>
              <a:t>які</a:t>
            </a:r>
            <a:r>
              <a:rPr lang="ru-RU" sz="3200" dirty="0">
                <a:solidFill>
                  <a:srgbClr val="000000"/>
                </a:solidFill>
                <a:latin typeface="Times New Roman" panose="02020603050405020304" pitchFamily="18" charset="0"/>
                <a:ea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rPr>
              <a:t>зверху</a:t>
            </a:r>
            <a:r>
              <a:rPr lang="ru-RU" sz="3200" dirty="0">
                <a:solidFill>
                  <a:srgbClr val="000000"/>
                </a:solidFill>
                <a:latin typeface="Times New Roman" panose="02020603050405020304" pitchFamily="18" charset="0"/>
                <a:ea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rPr>
              <a:t>закривалися</a:t>
            </a:r>
            <a:r>
              <a:rPr lang="ru-RU" sz="3200" dirty="0">
                <a:solidFill>
                  <a:srgbClr val="000000"/>
                </a:solidFill>
                <a:latin typeface="Times New Roman" panose="02020603050405020304" pitchFamily="18" charset="0"/>
                <a:ea typeface="Times New Roman" panose="02020603050405020304" pitchFamily="18" charset="0"/>
              </a:rPr>
              <a:t> на шнурок. </a:t>
            </a:r>
          </a:p>
          <a:p>
            <a:r>
              <a:rPr lang="ru-RU" sz="3200" dirty="0">
                <a:solidFill>
                  <a:srgbClr val="000000"/>
                </a:solidFill>
                <a:latin typeface="Times New Roman" panose="02020603050405020304" pitchFamily="18" charset="0"/>
                <a:ea typeface="Times New Roman" panose="02020603050405020304" pitchFamily="18" charset="0"/>
              </a:rPr>
              <a:t>    Шили у </a:t>
            </a:r>
            <a:r>
              <a:rPr lang="ru-RU" sz="3200" dirty="0" err="1">
                <a:solidFill>
                  <a:srgbClr val="000000"/>
                </a:solidFill>
                <a:latin typeface="Times New Roman" panose="02020603050405020304" pitchFamily="18" charset="0"/>
                <a:ea typeface="Times New Roman" panose="02020603050405020304" pitchFamily="18" charset="0"/>
              </a:rPr>
              <a:t>цей</a:t>
            </a:r>
            <a:r>
              <a:rPr lang="ru-RU" sz="3200" dirty="0">
                <a:solidFill>
                  <a:srgbClr val="000000"/>
                </a:solidFill>
                <a:latin typeface="Times New Roman" panose="02020603050405020304" pitchFamily="18" charset="0"/>
                <a:ea typeface="Times New Roman" panose="02020603050405020304" pitchFamily="18" charset="0"/>
              </a:rPr>
              <a:t> час і </a:t>
            </a:r>
            <a:r>
              <a:rPr lang="ru-RU" sz="3200" dirty="0" err="1">
                <a:solidFill>
                  <a:srgbClr val="000000"/>
                </a:solidFill>
                <a:latin typeface="Times New Roman" panose="02020603050405020304" pitchFamily="18" charset="0"/>
                <a:ea typeface="Times New Roman" panose="02020603050405020304" pitchFamily="18" charset="0"/>
              </a:rPr>
              <a:t>полотняні</a:t>
            </a:r>
            <a:r>
              <a:rPr lang="ru-RU" sz="3200" dirty="0">
                <a:solidFill>
                  <a:srgbClr val="000000"/>
                </a:solidFill>
                <a:latin typeface="Times New Roman" panose="02020603050405020304" pitchFamily="18" charset="0"/>
                <a:ea typeface="Times New Roman" panose="02020603050405020304" pitchFamily="18" charset="0"/>
              </a:rPr>
              <a:t> сумки, </a:t>
            </a:r>
            <a:r>
              <a:rPr lang="ru-RU" sz="3200" dirty="0" err="1">
                <a:solidFill>
                  <a:srgbClr val="000000"/>
                </a:solidFill>
                <a:latin typeface="Times New Roman" panose="02020603050405020304" pitchFamily="18" charset="0"/>
                <a:ea typeface="Times New Roman" panose="02020603050405020304" pitchFamily="18" charset="0"/>
              </a:rPr>
              <a:t>які</a:t>
            </a:r>
            <a:r>
              <a:rPr lang="ru-RU" sz="3200" dirty="0">
                <a:solidFill>
                  <a:srgbClr val="000000"/>
                </a:solidFill>
                <a:latin typeface="Times New Roman" panose="02020603050405020304" pitchFamily="18" charset="0"/>
                <a:ea typeface="Times New Roman" panose="02020603050405020304" pitchFamily="18" charset="0"/>
              </a:rPr>
              <a:t> носили </a:t>
            </a:r>
            <a:r>
              <a:rPr lang="ru-RU" sz="3200" dirty="0" err="1">
                <a:solidFill>
                  <a:srgbClr val="000000"/>
                </a:solidFill>
                <a:latin typeface="Times New Roman" panose="02020603050405020304" pitchFamily="18" charset="0"/>
                <a:ea typeface="Times New Roman" panose="02020603050405020304" pitchFamily="18" charset="0"/>
              </a:rPr>
              <a:t>навскоси</a:t>
            </a:r>
            <a:r>
              <a:rPr lang="ru-RU" sz="3200" dirty="0">
                <a:solidFill>
                  <a:srgbClr val="000000"/>
                </a:solidFill>
                <a:latin typeface="Times New Roman" panose="02020603050405020304" pitchFamily="18" charset="0"/>
                <a:ea typeface="Times New Roman" panose="02020603050405020304" pitchFamily="18" charset="0"/>
              </a:rPr>
              <a:t> через плече.</a:t>
            </a:r>
            <a:r>
              <a:rPr lang="uk-UA" sz="3200" dirty="0">
                <a:solidFill>
                  <a:srgbClr val="000000"/>
                </a:solidFill>
                <a:latin typeface="Times New Roman" panose="02020603050405020304" pitchFamily="18" charset="0"/>
                <a:ea typeface="Times New Roman" panose="02020603050405020304" pitchFamily="18" charset="0"/>
              </a:rPr>
              <a:t> </a:t>
            </a:r>
          </a:p>
          <a:p>
            <a:r>
              <a:rPr lang="uk-UA" sz="3200" dirty="0">
                <a:solidFill>
                  <a:srgbClr val="000000"/>
                </a:solidFill>
                <a:latin typeface="Times New Roman" panose="02020603050405020304" pitchFamily="18" charset="0"/>
                <a:ea typeface="Times New Roman" panose="02020603050405020304" pitchFamily="18" charset="0"/>
              </a:rPr>
              <a:t>     </a:t>
            </a:r>
            <a:endParaRPr lang="ru-RU" sz="4400" dirty="0"/>
          </a:p>
        </p:txBody>
      </p:sp>
      <p:sp>
        <p:nvSpPr>
          <p:cNvPr id="3" name="Номер слайда 2"/>
          <p:cNvSpPr>
            <a:spLocks noGrp="1"/>
          </p:cNvSpPr>
          <p:nvPr>
            <p:ph type="sldNum" sz="quarter" idx="12"/>
          </p:nvPr>
        </p:nvSpPr>
        <p:spPr/>
        <p:txBody>
          <a:bodyPr/>
          <a:lstStyle/>
          <a:p>
            <a:fld id="{DC5D68DB-F21D-4A98-83AC-D5337FA3ACCE}" type="slidenum">
              <a:rPr lang="ru-RU" smtClean="0"/>
              <a:t>10</a:t>
            </a:fld>
            <a:endParaRPr lang="ru-RU"/>
          </a:p>
        </p:txBody>
      </p:sp>
    </p:spTree>
    <p:extLst>
      <p:ext uri="{BB962C8B-B14F-4D97-AF65-F5344CB8AC3E}">
        <p14:creationId xmlns:p14="http://schemas.microsoft.com/office/powerpoint/2010/main" val="358713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Ð¸ÑÑÐ¾ÑÐ¸Ñ Ð¶ÐµÐ½ÑÐºÐ¾Ð¹ ÑÑÐ¼ÐºÐ¸"/>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6892" y="522376"/>
            <a:ext cx="3584172" cy="4662099"/>
          </a:xfrm>
          <a:prstGeom prst="rect">
            <a:avLst/>
          </a:prstGeom>
          <a:noFill/>
          <a:ln>
            <a:noFill/>
          </a:ln>
        </p:spPr>
      </p:pic>
      <p:sp>
        <p:nvSpPr>
          <p:cNvPr id="5" name="Прямоугольник 4"/>
          <p:cNvSpPr/>
          <p:nvPr/>
        </p:nvSpPr>
        <p:spPr>
          <a:xfrm>
            <a:off x="4410974" y="357607"/>
            <a:ext cx="7562490" cy="5511637"/>
          </a:xfrm>
          <a:prstGeom prst="rect">
            <a:avLst/>
          </a:prstGeom>
        </p:spPr>
        <p:txBody>
          <a:bodyPr wrap="square">
            <a:spAutoFit/>
          </a:bodyPr>
          <a:lstStyle/>
          <a:p>
            <a:pPr>
              <a:lnSpc>
                <a:spcPct val="115000"/>
              </a:lnSpc>
              <a:spcAft>
                <a:spcPts val="0"/>
              </a:spcAft>
            </a:pPr>
            <a:r>
              <a:rPr lang="uk-UA" dirty="0">
                <a:solidFill>
                  <a:srgbClr val="000000"/>
                </a:solidFill>
                <a:latin typeface="Times New Roman" panose="02020603050405020304" pitchFamily="18" charset="0"/>
                <a:ea typeface="Times New Roman" panose="02020603050405020304" pitchFamily="18" charset="0"/>
              </a:rPr>
              <a:t>        </a:t>
            </a:r>
            <a:r>
              <a:rPr lang="ru-RU" sz="2800" dirty="0">
                <a:solidFill>
                  <a:srgbClr val="000000"/>
                </a:solidFill>
                <a:latin typeface="Times New Roman" panose="02020603050405020304" pitchFamily="18" charset="0"/>
                <a:ea typeface="Times New Roman" panose="02020603050405020304" pitchFamily="18" charset="0"/>
              </a:rPr>
              <a:t>У </a:t>
            </a:r>
            <a:r>
              <a:rPr lang="ru-RU" sz="2800" dirty="0" err="1">
                <a:solidFill>
                  <a:srgbClr val="000000"/>
                </a:solidFill>
                <a:latin typeface="Times New Roman" panose="02020603050405020304" pitchFamily="18" charset="0"/>
                <a:ea typeface="Times New Roman" panose="02020603050405020304" pitchFamily="18" charset="0"/>
              </a:rPr>
              <a:t>другій</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половині</a:t>
            </a:r>
            <a:r>
              <a:rPr lang="ru-RU" sz="2800" dirty="0">
                <a:solidFill>
                  <a:srgbClr val="000000"/>
                </a:solidFill>
                <a:latin typeface="Times New Roman" panose="02020603050405020304" pitchFamily="18" charset="0"/>
                <a:ea typeface="Times New Roman" panose="02020603050405020304" pitchFamily="18" charset="0"/>
              </a:rPr>
              <a:t> 17</a:t>
            </a:r>
            <a:r>
              <a:rPr lang="uk-UA" sz="2800" dirty="0">
                <a:solidFill>
                  <a:srgbClr val="000000"/>
                </a:solidFill>
                <a:latin typeface="Times New Roman" panose="02020603050405020304" pitchFamily="18" charset="0"/>
                <a:ea typeface="Times New Roman" panose="02020603050405020304" pitchFamily="18" charset="0"/>
              </a:rPr>
              <a:t>-го</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століття</a:t>
            </a:r>
            <a:r>
              <a:rPr lang="ru-RU" sz="2800" dirty="0">
                <a:solidFill>
                  <a:srgbClr val="000000"/>
                </a:solidFill>
                <a:latin typeface="Times New Roman" panose="02020603050405020304" pitchFamily="18" charset="0"/>
                <a:ea typeface="Times New Roman" panose="02020603050405020304" pitchFamily="18" charset="0"/>
              </a:rPr>
              <a:t> в </a:t>
            </a:r>
            <a:r>
              <a:rPr lang="ru-RU" sz="2800" dirty="0" err="1">
                <a:solidFill>
                  <a:srgbClr val="000000"/>
                </a:solidFill>
                <a:latin typeface="Times New Roman" panose="02020603050405020304" pitchFamily="18" charset="0"/>
                <a:ea typeface="Times New Roman" panose="02020603050405020304" pitchFamily="18" charset="0"/>
              </a:rPr>
              <a:t>чоловічу</a:t>
            </a:r>
            <a:r>
              <a:rPr lang="ru-RU" sz="2800" dirty="0">
                <a:solidFill>
                  <a:srgbClr val="000000"/>
                </a:solidFill>
                <a:latin typeface="Times New Roman" panose="02020603050405020304" pitchFamily="18" charset="0"/>
                <a:ea typeface="Times New Roman" panose="02020603050405020304" pitchFamily="18" charset="0"/>
              </a:rPr>
              <a:t> моду </a:t>
            </a:r>
            <a:r>
              <a:rPr lang="ru-RU" sz="2800" dirty="0" err="1">
                <a:solidFill>
                  <a:srgbClr val="000000"/>
                </a:solidFill>
                <a:latin typeface="Times New Roman" panose="02020603050405020304" pitchFamily="18" charset="0"/>
                <a:ea typeface="Times New Roman" panose="02020603050405020304" pitchFamily="18" charset="0"/>
              </a:rPr>
              <a:t>увійшли</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штани</a:t>
            </a:r>
            <a:r>
              <a:rPr lang="ru-RU" sz="2800" dirty="0">
                <a:solidFill>
                  <a:srgbClr val="000000"/>
                </a:solidFill>
                <a:latin typeface="Times New Roman" panose="02020603050405020304" pitchFamily="18" charset="0"/>
                <a:ea typeface="Times New Roman" panose="02020603050405020304" pitchFamily="18" charset="0"/>
              </a:rPr>
              <a:t> з </a:t>
            </a:r>
            <a:r>
              <a:rPr lang="ru-RU" sz="2800" dirty="0" err="1">
                <a:solidFill>
                  <a:srgbClr val="000000"/>
                </a:solidFill>
                <a:latin typeface="Times New Roman" panose="02020603050405020304" pitchFamily="18" charset="0"/>
                <a:ea typeface="Times New Roman" panose="02020603050405020304" pitchFamily="18" charset="0"/>
              </a:rPr>
              <a:t>кишенями</a:t>
            </a:r>
            <a:r>
              <a:rPr lang="ru-RU" sz="2800" dirty="0">
                <a:solidFill>
                  <a:srgbClr val="000000"/>
                </a:solidFill>
                <a:latin typeface="Times New Roman" panose="02020603050405020304" pitchFamily="18" charset="0"/>
                <a:ea typeface="Times New Roman" panose="02020603050405020304" pitchFamily="18" charset="0"/>
              </a:rPr>
              <a:t>, і в будь-</a:t>
            </a:r>
            <a:r>
              <a:rPr lang="ru-RU" sz="2800" dirty="0" err="1">
                <a:solidFill>
                  <a:srgbClr val="000000"/>
                </a:solidFill>
                <a:latin typeface="Times New Roman" panose="02020603050405020304" pitchFamily="18" charset="0"/>
                <a:ea typeface="Times New Roman" panose="02020603050405020304" pitchFamily="18" charset="0"/>
              </a:rPr>
              <a:t>яких</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торбинках</a:t>
            </a:r>
            <a:r>
              <a:rPr lang="ru-RU" sz="2800" dirty="0">
                <a:solidFill>
                  <a:srgbClr val="000000"/>
                </a:solidFill>
                <a:latin typeface="Times New Roman" panose="02020603050405020304" pitchFamily="18" charset="0"/>
                <a:ea typeface="Times New Roman" panose="02020603050405020304" pitchFamily="18" charset="0"/>
              </a:rPr>
              <a:t> у </a:t>
            </a:r>
            <a:r>
              <a:rPr lang="ru-RU" sz="2800" dirty="0" err="1">
                <a:solidFill>
                  <a:srgbClr val="000000"/>
                </a:solidFill>
                <a:latin typeface="Times New Roman" panose="02020603050405020304" pitchFamily="18" charset="0"/>
                <a:ea typeface="Times New Roman" panose="02020603050405020304" pitchFamily="18" charset="0"/>
              </a:rPr>
              <a:t>чоловіків</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вже</a:t>
            </a:r>
            <a:r>
              <a:rPr lang="ru-RU" sz="2800" dirty="0">
                <a:solidFill>
                  <a:srgbClr val="000000"/>
                </a:solidFill>
                <a:latin typeface="Times New Roman" panose="02020603050405020304" pitchFamily="18" charset="0"/>
                <a:ea typeface="Times New Roman" panose="02020603050405020304" pitchFamily="18" charset="0"/>
              </a:rPr>
              <a:t> не </a:t>
            </a:r>
            <a:r>
              <a:rPr lang="ru-RU" sz="2800" dirty="0" err="1">
                <a:solidFill>
                  <a:srgbClr val="000000"/>
                </a:solidFill>
                <a:latin typeface="Times New Roman" panose="02020603050405020304" pitchFamily="18" charset="0"/>
                <a:ea typeface="Times New Roman" panose="02020603050405020304" pitchFamily="18" charset="0"/>
              </a:rPr>
              <a:t>було</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необхідності</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Гроші</a:t>
            </a:r>
            <a:r>
              <a:rPr lang="ru-RU" sz="2800" dirty="0">
                <a:solidFill>
                  <a:srgbClr val="000000"/>
                </a:solidFill>
                <a:latin typeface="Times New Roman" panose="02020603050405020304" pitchFamily="18" charset="0"/>
                <a:ea typeface="Times New Roman" panose="02020603050405020304" pitchFamily="18" charset="0"/>
              </a:rPr>
              <a:t> вони стали </a:t>
            </a:r>
            <a:r>
              <a:rPr lang="ru-RU" sz="2800" dirty="0" err="1">
                <a:solidFill>
                  <a:srgbClr val="000000"/>
                </a:solidFill>
                <a:latin typeface="Times New Roman" panose="02020603050405020304" pitchFamily="18" charset="0"/>
                <a:ea typeface="Times New Roman" panose="02020603050405020304" pitchFamily="18" charset="0"/>
              </a:rPr>
              <a:t>зберігати</a:t>
            </a:r>
            <a:r>
              <a:rPr lang="ru-RU" sz="2800" dirty="0">
                <a:solidFill>
                  <a:srgbClr val="000000"/>
                </a:solidFill>
                <a:latin typeface="Times New Roman" panose="02020603050405020304" pitchFamily="18" charset="0"/>
                <a:ea typeface="Times New Roman" panose="02020603050405020304" pitchFamily="18" charset="0"/>
              </a:rPr>
              <a:t> в </a:t>
            </a:r>
            <a:r>
              <a:rPr lang="ru-RU" sz="2800" dirty="0" err="1">
                <a:solidFill>
                  <a:srgbClr val="000000"/>
                </a:solidFill>
                <a:latin typeface="Times New Roman" panose="02020603050405020304" pitchFamily="18" charset="0"/>
                <a:ea typeface="Times New Roman" panose="02020603050405020304" pitchFamily="18" charset="0"/>
              </a:rPr>
              <a:t>гаманцях</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які</a:t>
            </a:r>
            <a:r>
              <a:rPr lang="ru-RU" sz="2800" dirty="0">
                <a:solidFill>
                  <a:srgbClr val="000000"/>
                </a:solidFill>
                <a:latin typeface="Times New Roman" panose="02020603050405020304" pitchFamily="18" charset="0"/>
                <a:ea typeface="Times New Roman" panose="02020603050405020304" pitchFamily="18" charset="0"/>
              </a:rPr>
              <a:t> клали в </a:t>
            </a:r>
            <a:r>
              <a:rPr lang="ru-RU" sz="2800" dirty="0" err="1">
                <a:solidFill>
                  <a:srgbClr val="000000"/>
                </a:solidFill>
                <a:latin typeface="Times New Roman" panose="02020603050405020304" pitchFamily="18" charset="0"/>
                <a:ea typeface="Times New Roman" panose="02020603050405020304" pitchFamily="18" charset="0"/>
              </a:rPr>
              <a:t>кишеню</a:t>
            </a:r>
            <a:r>
              <a:rPr lang="ru-RU" sz="2800" dirty="0">
                <a:solidFill>
                  <a:srgbClr val="000000"/>
                </a:solidFill>
                <a:latin typeface="Times New Roman" panose="02020603050405020304" pitchFamily="18" charset="0"/>
                <a:ea typeface="Times New Roman" panose="02020603050405020304" pitchFamily="18" charset="0"/>
              </a:rPr>
              <a:t>. І </a:t>
            </a:r>
            <a:r>
              <a:rPr lang="ru-RU" sz="2800" dirty="0" err="1">
                <a:solidFill>
                  <a:srgbClr val="000000"/>
                </a:solidFill>
                <a:latin typeface="Times New Roman" panose="02020603050405020304" pitchFamily="18" charset="0"/>
                <a:ea typeface="Times New Roman" panose="02020603050405020304" pitchFamily="18" charset="0"/>
              </a:rPr>
              <a:t>надалі</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історія</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розвивалася</a:t>
            </a:r>
            <a:r>
              <a:rPr lang="ru-RU" sz="2800" dirty="0">
                <a:solidFill>
                  <a:srgbClr val="000000"/>
                </a:solidFill>
                <a:latin typeface="Times New Roman" panose="02020603050405020304" pitchFamily="18" charset="0"/>
                <a:ea typeface="Times New Roman" panose="02020603050405020304" pitchFamily="18" charset="0"/>
              </a:rPr>
              <a:t> в основному в </a:t>
            </a:r>
            <a:r>
              <a:rPr lang="ru-RU" sz="2800" dirty="0" err="1">
                <a:solidFill>
                  <a:srgbClr val="000000"/>
                </a:solidFill>
                <a:latin typeface="Times New Roman" panose="02020603050405020304" pitchFamily="18" charset="0"/>
                <a:ea typeface="Times New Roman" panose="02020603050405020304" pitchFamily="18" charset="0"/>
              </a:rPr>
              <a:t>напрямку</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жіночих</a:t>
            </a:r>
            <a:r>
              <a:rPr lang="ru-RU" sz="2800" dirty="0">
                <a:solidFill>
                  <a:srgbClr val="000000"/>
                </a:solidFill>
                <a:latin typeface="Times New Roman" panose="02020603050405020304" pitchFamily="18" charset="0"/>
                <a:ea typeface="Times New Roman" panose="02020603050405020304" pitchFamily="18" charset="0"/>
              </a:rPr>
              <a:t> сумок. </a:t>
            </a:r>
            <a:endParaRPr lang="uk-UA" sz="2800"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uk-UA" sz="2800" dirty="0">
                <a:solidFill>
                  <a:srgbClr val="000000"/>
                </a:solidFill>
                <a:latin typeface="Times New Roman" panose="02020603050405020304" pitchFamily="18" charset="0"/>
                <a:ea typeface="Times New Roman" panose="02020603050405020304" pitchFamily="18" charset="0"/>
              </a:rPr>
              <a:t>        У 18 столітті в історії сумок з'явилися дамські сумочки з матерії або мережива, які називалися «помпадур» (на честь фаворитки французького короля Людовіка 15 маркізи де Помпадур). </a:t>
            </a:r>
            <a:endParaRPr lang="ru-RU" sz="4000" dirty="0"/>
          </a:p>
        </p:txBody>
      </p:sp>
      <p:sp>
        <p:nvSpPr>
          <p:cNvPr id="3" name="Номер слайда 2"/>
          <p:cNvSpPr>
            <a:spLocks noGrp="1"/>
          </p:cNvSpPr>
          <p:nvPr>
            <p:ph type="sldNum" sz="quarter" idx="12"/>
          </p:nvPr>
        </p:nvSpPr>
        <p:spPr/>
        <p:txBody>
          <a:bodyPr/>
          <a:lstStyle/>
          <a:p>
            <a:fld id="{DC5D68DB-F21D-4A98-83AC-D5337FA3ACCE}" type="slidenum">
              <a:rPr lang="ru-RU" smtClean="0"/>
              <a:t>11</a:t>
            </a:fld>
            <a:endParaRPr lang="ru-RU"/>
          </a:p>
        </p:txBody>
      </p:sp>
    </p:spTree>
    <p:extLst>
      <p:ext uri="{BB962C8B-B14F-4D97-AF65-F5344CB8AC3E}">
        <p14:creationId xmlns:p14="http://schemas.microsoft.com/office/powerpoint/2010/main" val="118468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Ð¸ÑÑÐ¾ÑÐ¸Ñ Ð¶ÐµÐ½ÑÐºÐ¾Ð¹ ÑÑÐ¼ÐºÐ¸"/>
          <p:cNvPicPr>
            <a:picLocks noGrp="1"/>
          </p:cNvPicPr>
          <p:nvPr>
            <p:ph idx="1"/>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4022" r="11631"/>
          <a:stretch/>
        </p:blipFill>
        <p:spPr bwMode="auto">
          <a:xfrm>
            <a:off x="370937" y="884687"/>
            <a:ext cx="2812211" cy="4774241"/>
          </a:xfrm>
          <a:prstGeom prst="rect">
            <a:avLst/>
          </a:prstGeom>
          <a:noFill/>
          <a:ln>
            <a:noFill/>
          </a:ln>
        </p:spPr>
      </p:pic>
      <p:sp>
        <p:nvSpPr>
          <p:cNvPr id="6" name="Прямоугольник 5"/>
          <p:cNvSpPr/>
          <p:nvPr/>
        </p:nvSpPr>
        <p:spPr>
          <a:xfrm>
            <a:off x="3545457" y="948277"/>
            <a:ext cx="8453886" cy="4832092"/>
          </a:xfrm>
          <a:prstGeom prst="rect">
            <a:avLst/>
          </a:prstGeom>
        </p:spPr>
        <p:txBody>
          <a:bodyPr wrap="square">
            <a:spAutoFit/>
          </a:bodyPr>
          <a:lstStyle/>
          <a:p>
            <a:r>
              <a:rPr lang="uk-UA" sz="2800" dirty="0">
                <a:solidFill>
                  <a:srgbClr val="000000"/>
                </a:solidFill>
                <a:latin typeface="Times New Roman" panose="02020603050405020304" pitchFamily="18" charset="0"/>
                <a:ea typeface="Times New Roman" panose="02020603050405020304" pitchFamily="18" charset="0"/>
              </a:rPr>
              <a:t>        У першій половині 19 століття історія жіночих сумок змінилася радикальним чином: </a:t>
            </a:r>
          </a:p>
          <a:p>
            <a:pPr marL="457200" indent="-457200">
              <a:buFontTx/>
              <a:buChar char="-"/>
            </a:pPr>
            <a:r>
              <a:rPr lang="uk-UA" sz="2800" dirty="0">
                <a:solidFill>
                  <a:srgbClr val="000000"/>
                </a:solidFill>
                <a:latin typeface="Times New Roman" panose="02020603050405020304" pitchFamily="18" charset="0"/>
                <a:ea typeface="Times New Roman" panose="02020603050405020304" pitchFamily="18" charset="0"/>
              </a:rPr>
              <a:t>жінки перестали ховати їх під спідницями і зберігати речі в кишенях, </a:t>
            </a:r>
          </a:p>
          <a:p>
            <a:pPr marL="457200" indent="-457200">
              <a:buFontTx/>
              <a:buChar char="-"/>
            </a:pPr>
            <a:r>
              <a:rPr lang="uk-UA" sz="2800" dirty="0">
                <a:solidFill>
                  <a:srgbClr val="000000"/>
                </a:solidFill>
                <a:latin typeface="Times New Roman" panose="02020603050405020304" pitchFamily="18" charset="0"/>
                <a:ea typeface="Times New Roman" panose="02020603050405020304" pitchFamily="18" charset="0"/>
              </a:rPr>
              <a:t>- намагалися показати оточуючим свої багато прикрашені бісером і стеклярусом вишиті, плетені, в'язані ридикюлі (сумочки-кисети). </a:t>
            </a:r>
          </a:p>
          <a:p>
            <a:r>
              <a:rPr lang="uk-UA" sz="2800" dirty="0">
                <a:solidFill>
                  <a:srgbClr val="000000"/>
                </a:solidFill>
                <a:latin typeface="Times New Roman" panose="02020603050405020304" pitchFamily="18" charset="0"/>
                <a:ea typeface="Times New Roman" panose="02020603050405020304" pitchFamily="18" charset="0"/>
              </a:rPr>
              <a:t>Такі ридикюлі виготовлялися з різноманітних тканин різного кольору. Хитромудрість і строкатість </a:t>
            </a:r>
            <a:r>
              <a:rPr lang="uk-UA" sz="2800" dirty="0" err="1">
                <a:solidFill>
                  <a:srgbClr val="000000"/>
                </a:solidFill>
                <a:latin typeface="Times New Roman" panose="02020603050405020304" pitchFamily="18" charset="0"/>
                <a:ea typeface="Times New Roman" panose="02020603050405020304" pitchFamily="18" charset="0"/>
              </a:rPr>
              <a:t>кисета</a:t>
            </a:r>
            <a:r>
              <a:rPr lang="uk-UA" sz="2800" dirty="0">
                <a:solidFill>
                  <a:srgbClr val="000000"/>
                </a:solidFill>
                <a:latin typeface="Times New Roman" panose="02020603050405020304" pitchFamily="18" charset="0"/>
                <a:ea typeface="Times New Roman" panose="02020603050405020304" pitchFamily="18" charset="0"/>
              </a:rPr>
              <a:t>-сумочки з довгими шовковими ручками залежала, головним чином, від спроможності дам.</a:t>
            </a:r>
            <a:r>
              <a:rPr lang="uk-UA" sz="2400" dirty="0">
                <a:effectLst/>
                <a:latin typeface="Calibri" panose="020F0502020204030204" pitchFamily="34" charset="0"/>
                <a:ea typeface="Calibri" panose="020F0502020204030204" pitchFamily="34" charset="0"/>
                <a:cs typeface="Times New Roman" panose="02020603050405020304" pitchFamily="18" charset="0"/>
              </a:rPr>
              <a:t> </a:t>
            </a:r>
            <a:endParaRPr lang="ru-RU" sz="4000" dirty="0"/>
          </a:p>
        </p:txBody>
      </p:sp>
      <p:sp>
        <p:nvSpPr>
          <p:cNvPr id="3" name="Номер слайда 2"/>
          <p:cNvSpPr>
            <a:spLocks noGrp="1"/>
          </p:cNvSpPr>
          <p:nvPr>
            <p:ph type="sldNum" sz="quarter" idx="12"/>
          </p:nvPr>
        </p:nvSpPr>
        <p:spPr/>
        <p:txBody>
          <a:bodyPr/>
          <a:lstStyle/>
          <a:p>
            <a:fld id="{DC5D68DB-F21D-4A98-83AC-D5337FA3ACCE}" type="slidenum">
              <a:rPr lang="ru-RU" smtClean="0"/>
              <a:t>12</a:t>
            </a:fld>
            <a:endParaRPr lang="ru-RU"/>
          </a:p>
        </p:txBody>
      </p:sp>
    </p:spTree>
    <p:extLst>
      <p:ext uri="{BB962C8B-B14F-4D97-AF65-F5344CB8AC3E}">
        <p14:creationId xmlns:p14="http://schemas.microsoft.com/office/powerpoint/2010/main" val="3552514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www.epochtimes.com.ua/sites/default/files/field/image/09-2014/109aa120fe64ed842f624810190d3a9d.jpg"/>
          <p:cNvPicPr>
            <a:picLocks noGrp="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7971" y="999775"/>
            <a:ext cx="5449364" cy="4598768"/>
          </a:xfrm>
          <a:prstGeom prst="rect">
            <a:avLst/>
          </a:prstGeom>
          <a:noFill/>
          <a:ln>
            <a:noFill/>
          </a:ln>
        </p:spPr>
      </p:pic>
      <p:pic>
        <p:nvPicPr>
          <p:cNvPr id="5" name="Рисунок 4" descr="Ð¸ÑÑÐ¾ÑÐ¸Ñ Ð¶ÐµÐ½ÑÐºÐ¾Ð¹ ÑÑÐ¼ÐºÐ¸"/>
          <p:cNvPicPr/>
          <p:nvPr/>
        </p:nvPicPr>
        <p:blipFill rotWithShape="1">
          <a:blip r:embed="rId4">
            <a:extLst>
              <a:ext uri="{28A0092B-C50C-407E-A947-70E740481C1C}">
                <a14:useLocalDpi xmlns:a14="http://schemas.microsoft.com/office/drawing/2010/main" val="0"/>
              </a:ext>
            </a:extLst>
          </a:blip>
          <a:srcRect t="16662" b="16038"/>
          <a:stretch/>
        </p:blipFill>
        <p:spPr bwMode="auto">
          <a:xfrm>
            <a:off x="7332452" y="335542"/>
            <a:ext cx="3106783" cy="2088482"/>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5952227" y="2733686"/>
            <a:ext cx="5892306" cy="4268861"/>
          </a:xfrm>
          <a:prstGeom prst="rect">
            <a:avLst/>
          </a:prstGeom>
        </p:spPr>
        <p:txBody>
          <a:bodyPr wrap="square">
            <a:spAutoFit/>
          </a:bodyPr>
          <a:lstStyle/>
          <a:p>
            <a:pPr marR="114300">
              <a:lnSpc>
                <a:spcPct val="115000"/>
              </a:lnSpc>
              <a:spcAft>
                <a:spcPts val="0"/>
              </a:spcAft>
            </a:pPr>
            <a:r>
              <a:rPr lang="uk-UA"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початку 20-го століття в моду входять прості, міцні, об'ємні сумки зі шкіри, і слово ридикюль несе в собі легкий відтінок безглуздості.</a:t>
            </a:r>
          </a:p>
          <a:p>
            <a:pPr marR="114300">
              <a:lnSpc>
                <a:spcPct val="115000"/>
              </a:lnSpc>
              <a:spcAft>
                <a:spcPts val="0"/>
              </a:spcAft>
            </a:pPr>
            <a:r>
              <a:rPr lang="uk-UA"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Масове виробництво сумок належить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вікторіанській</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епосі. У цей час заявили про себе такі бренди, як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Louis</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Vuitton</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Поряд з цим, поштучне виготовлення сумок залишається в пошані, оскільки у середнього класу немає коштів на покупки сумок з іспанської або англійської шкіри і парчі.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DC5D68DB-F21D-4A98-83AC-D5337FA3ACCE}" type="slidenum">
              <a:rPr lang="ru-RU" smtClean="0"/>
              <a:t>13</a:t>
            </a:fld>
            <a:endParaRPr lang="ru-RU"/>
          </a:p>
        </p:txBody>
      </p:sp>
    </p:spTree>
    <p:extLst>
      <p:ext uri="{BB962C8B-B14F-4D97-AF65-F5344CB8AC3E}">
        <p14:creationId xmlns:p14="http://schemas.microsoft.com/office/powerpoint/2010/main" val="129462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Фото: Vittorio Zunino Celotto/Getty Images "/>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87592" y="3362744"/>
            <a:ext cx="8333117" cy="2753384"/>
          </a:xfrm>
          <a:prstGeom prst="rect">
            <a:avLst/>
          </a:prstGeom>
          <a:noFill/>
          <a:ln>
            <a:noFill/>
          </a:ln>
        </p:spPr>
      </p:pic>
      <p:sp>
        <p:nvSpPr>
          <p:cNvPr id="5" name="Прямоугольник 4"/>
          <p:cNvSpPr/>
          <p:nvPr/>
        </p:nvSpPr>
        <p:spPr>
          <a:xfrm>
            <a:off x="491707" y="615011"/>
            <a:ext cx="11360988" cy="2640723"/>
          </a:xfrm>
          <a:prstGeom prst="rect">
            <a:avLst/>
          </a:prstGeom>
        </p:spPr>
        <p:txBody>
          <a:bodyPr wrap="square">
            <a:spAutoFit/>
          </a:bodyPr>
          <a:lstStyle/>
          <a:p>
            <a:pPr marR="114300">
              <a:lnSpc>
                <a:spcPct val="115000"/>
              </a:lnSpc>
              <a:spcAft>
                <a:spcPts val="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До речі, відоме нам слово «сума» натякає на місце для зберігання деякої 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ý</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ми грошей. Українське ж слово «сумувати» натякає на те, що при занадто частих роздумах про гроші можна засумувати або ще гірше — впасти в депресію.</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114300">
              <a:lnSpc>
                <a:spcPct val="115000"/>
              </a:lnSpc>
              <a:spcAft>
                <a:spcPts val="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Хай там як, а сумка донині залишається вкрай необхідним і популярним аксесуаром у гардеробі сучасних чоловіків і жінок. Форма і дизайн ідуть в ногу з часом, намагаючись повною мірою задовольнити смаки і потреби сучасних людей.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DC5D68DB-F21D-4A98-83AC-D5337FA3ACCE}" type="slidenum">
              <a:rPr lang="ru-RU" smtClean="0"/>
              <a:t>14</a:t>
            </a:fld>
            <a:endParaRPr lang="ru-RU"/>
          </a:p>
        </p:txBody>
      </p:sp>
    </p:spTree>
    <p:extLst>
      <p:ext uri="{BB962C8B-B14F-4D97-AF65-F5344CB8AC3E}">
        <p14:creationId xmlns:p14="http://schemas.microsoft.com/office/powerpoint/2010/main" val="122030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https://allhappycolors.files.wordpress.com/2010/12/img_6105.jpg"/>
          <p:cNvPicPr/>
          <p:nvPr/>
        </p:nvPicPr>
        <p:blipFill rotWithShape="1">
          <a:blip r:embed="rId2" cstate="print">
            <a:extLst>
              <a:ext uri="{28A0092B-C50C-407E-A947-70E740481C1C}">
                <a14:useLocalDpi xmlns:a14="http://schemas.microsoft.com/office/drawing/2010/main" val="0"/>
              </a:ext>
            </a:extLst>
          </a:blip>
          <a:srcRect l="5979" t="9006" r="6561" b="6743"/>
          <a:stretch/>
        </p:blipFill>
        <p:spPr bwMode="auto">
          <a:xfrm>
            <a:off x="4108444" y="2554650"/>
            <a:ext cx="2216988" cy="1356042"/>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1143000" y="437071"/>
            <a:ext cx="9875520" cy="537713"/>
          </a:xfrm>
        </p:spPr>
        <p:txBody>
          <a:bodyPr>
            <a:noAutofit/>
          </a:bodyPr>
          <a:lstStyle/>
          <a:p>
            <a:pPr algn="ctr"/>
            <a:r>
              <a:rPr lang="uk-UA" sz="5400" b="1" dirty="0">
                <a:solidFill>
                  <a:srgbClr val="003300"/>
                </a:solidFill>
              </a:rPr>
              <a:t>МОДЕЛІ - АНАЛОГИ</a:t>
            </a:r>
            <a:endParaRPr lang="ru-RU" sz="5400" b="1" dirty="0">
              <a:solidFill>
                <a:srgbClr val="003300"/>
              </a:solidFill>
            </a:endParaRPr>
          </a:p>
        </p:txBody>
      </p:sp>
      <p:pic>
        <p:nvPicPr>
          <p:cNvPr id="4" name="Объект 3" descr="https://cs5.livemaster.ru/storage/d4/af/c048206bce8ccac972fc86fba4ho--dlya-doma-i-interera-tekstilnye-meshochki-dlya-lekarstvennyh-.jpg"/>
          <p:cNvPicPr>
            <a:picLocks noGrp="1"/>
          </p:cNvPicPr>
          <p:nvPr>
            <p:ph idx="1"/>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2640" r="1"/>
          <a:stretch/>
        </p:blipFill>
        <p:spPr bwMode="auto">
          <a:xfrm>
            <a:off x="293298" y="299814"/>
            <a:ext cx="2320505" cy="1839781"/>
          </a:xfrm>
          <a:prstGeom prst="rect">
            <a:avLst/>
          </a:prstGeom>
          <a:noFill/>
          <a:ln>
            <a:noFill/>
          </a:ln>
        </p:spPr>
      </p:pic>
      <p:pic>
        <p:nvPicPr>
          <p:cNvPr id="5" name="Рисунок 4" descr="http://flaxeco.com/uploads/posts/2015-02/1424872214_img_20150209_115316_1500x844.jpg"/>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7578" r="2864"/>
          <a:stretch/>
        </p:blipFill>
        <p:spPr bwMode="auto">
          <a:xfrm>
            <a:off x="9519466" y="351328"/>
            <a:ext cx="2348756" cy="1839780"/>
          </a:xfrm>
          <a:prstGeom prst="rect">
            <a:avLst/>
          </a:prstGeom>
          <a:noFill/>
          <a:ln>
            <a:noFill/>
          </a:ln>
          <a:extLst>
            <a:ext uri="{53640926-AAD7-44D8-BBD7-CCE9431645EC}">
              <a14:shadowObscured xmlns:a14="http://schemas.microsoft.com/office/drawing/2010/main"/>
            </a:ext>
          </a:extLst>
        </p:spPr>
      </p:pic>
      <p:pic>
        <p:nvPicPr>
          <p:cNvPr id="6" name="Рисунок 5" descr="https://cs2.livemaster.ru/storage/64/18/da76fecc9046cd0398307e2eae2v--dlya-doma-i-interera-meshochki-dlya-trav.jpg"/>
          <p:cNvPicPr/>
          <p:nvPr/>
        </p:nvPicPr>
        <p:blipFill rotWithShape="1">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l="19809" t="20204" b="7435"/>
          <a:stretch/>
        </p:blipFill>
        <p:spPr bwMode="auto">
          <a:xfrm>
            <a:off x="2684937" y="1060528"/>
            <a:ext cx="2344192" cy="1492891"/>
          </a:xfrm>
          <a:prstGeom prst="rect">
            <a:avLst/>
          </a:prstGeom>
          <a:noFill/>
          <a:ln>
            <a:noFill/>
          </a:ln>
          <a:extLst>
            <a:ext uri="{53640926-AAD7-44D8-BBD7-CCE9431645EC}">
              <a14:shadowObscured xmlns:a14="http://schemas.microsoft.com/office/drawing/2010/main"/>
            </a:ext>
          </a:extLst>
        </p:spPr>
      </p:pic>
      <p:pic>
        <p:nvPicPr>
          <p:cNvPr id="7" name="Рисунок 6" descr="ÐÐ°ÑÑÐ¸Ð½ÐºÐ¸ Ð¿Ð¾ Ð·Ð°Ð¿ÑÐ¾ÑÑ ÑÐ¾ÑÐ±Ð¸Ð½ÐºÐ°"/>
          <p:cNvPicPr/>
          <p:nvPr/>
        </p:nvPicPr>
        <p:blipFill rotWithShape="1">
          <a:blip r:embed="rId9" cstate="print">
            <a:extLst>
              <a:ext uri="{28A0092B-C50C-407E-A947-70E740481C1C}">
                <a14:useLocalDpi xmlns:a14="http://schemas.microsoft.com/office/drawing/2010/main" val="0"/>
              </a:ext>
            </a:extLst>
          </a:blip>
          <a:srcRect l="11705" r="11238" b="2850"/>
          <a:stretch/>
        </p:blipFill>
        <p:spPr bwMode="auto">
          <a:xfrm>
            <a:off x="409972" y="2272669"/>
            <a:ext cx="2087156" cy="2152682"/>
          </a:xfrm>
          <a:prstGeom prst="rect">
            <a:avLst/>
          </a:prstGeom>
          <a:noFill/>
          <a:ln>
            <a:noFill/>
          </a:ln>
          <a:extLst>
            <a:ext uri="{53640926-AAD7-44D8-BBD7-CCE9431645EC}">
              <a14:shadowObscured xmlns:a14="http://schemas.microsoft.com/office/drawing/2010/main"/>
            </a:ext>
          </a:extLst>
        </p:spPr>
      </p:pic>
      <p:pic>
        <p:nvPicPr>
          <p:cNvPr id="8" name="Рисунок 7" descr="ÐÐ°ÑÑÐ¸Ð½ÐºÐ¸ Ð¿Ð¾ Ð·Ð°Ð¿ÑÐ¾ÑÑ ÑÐ¾ÑÐ±Ð¸Ð½ÐºÐ°"/>
          <p:cNvPicPr/>
          <p:nvPr/>
        </p:nvPicPr>
        <p:blipFill rotWithShape="1">
          <a:blip r:embed="rId10" cstate="print">
            <a:extLst>
              <a:ext uri="{28A0092B-C50C-407E-A947-70E740481C1C}">
                <a14:useLocalDpi xmlns:a14="http://schemas.microsoft.com/office/drawing/2010/main" val="0"/>
              </a:ext>
            </a:extLst>
          </a:blip>
          <a:srcRect l="16176" r="25000" b="5000"/>
          <a:stretch/>
        </p:blipFill>
        <p:spPr bwMode="auto">
          <a:xfrm>
            <a:off x="293298" y="4488497"/>
            <a:ext cx="1867901" cy="2136590"/>
          </a:xfrm>
          <a:prstGeom prst="rect">
            <a:avLst/>
          </a:prstGeom>
          <a:noFill/>
          <a:ln>
            <a:noFill/>
          </a:ln>
          <a:extLst>
            <a:ext uri="{53640926-AAD7-44D8-BBD7-CCE9431645EC}">
              <a14:shadowObscured xmlns:a14="http://schemas.microsoft.com/office/drawing/2010/main"/>
            </a:ext>
          </a:extLst>
        </p:spPr>
      </p:pic>
      <p:pic>
        <p:nvPicPr>
          <p:cNvPr id="10" name="Picture 10"/>
          <p:cNvPicPr/>
          <p:nvPr/>
        </p:nvPicPr>
        <p:blipFill rotWithShape="1">
          <a:blip r:embed="rId11" cstate="print">
            <a:extLst>
              <a:ext uri="{28A0092B-C50C-407E-A947-70E740481C1C}">
                <a14:useLocalDpi xmlns:a14="http://schemas.microsoft.com/office/drawing/2010/main" val="0"/>
              </a:ext>
            </a:extLst>
          </a:blip>
          <a:srcRect l="17903" r="17207"/>
          <a:stretch/>
        </p:blipFill>
        <p:spPr bwMode="auto">
          <a:xfrm>
            <a:off x="3879624" y="4607217"/>
            <a:ext cx="1722795" cy="1988779"/>
          </a:xfrm>
          <a:prstGeom prst="rect">
            <a:avLst/>
          </a:prstGeom>
          <a:noFill/>
          <a:ln>
            <a:noFill/>
          </a:ln>
        </p:spPr>
      </p:pic>
      <p:pic>
        <p:nvPicPr>
          <p:cNvPr id="11" name="Рисунок 10" descr="ÐÐ°ÑÑÐ¸Ð½ÐºÐ¸ Ð¿Ð¾ Ð·Ð°Ð¿ÑÐ¾ÑÑ ÑÐ¾ÑÐ±Ð¸Ð½ÐºÐ° Ð¼Ð°Ð»ÑÐ½Ð¾Ðº"/>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16277" y="4488497"/>
            <a:ext cx="1798578" cy="2044353"/>
          </a:xfrm>
          <a:prstGeom prst="rect">
            <a:avLst/>
          </a:prstGeom>
          <a:noFill/>
          <a:ln>
            <a:noFill/>
          </a:ln>
        </p:spPr>
      </p:pic>
      <p:pic>
        <p:nvPicPr>
          <p:cNvPr id="12" name="Рисунок 11" descr="https://i.pinimg.com/originals/ca/b2/34/cab2341644747dff7957c9346b58a98b.jpg"/>
          <p:cNvPicPr/>
          <p:nvPr/>
        </p:nvPicPr>
        <p:blipFill rotWithShape="1">
          <a:blip r:embed="rId13" cstate="print">
            <a:extLst>
              <a:ext uri="{28A0092B-C50C-407E-A947-70E740481C1C}">
                <a14:useLocalDpi xmlns:a14="http://schemas.microsoft.com/office/drawing/2010/main" val="0"/>
              </a:ext>
            </a:extLst>
          </a:blip>
          <a:srcRect l="15772" t="10435" r="4340" b="3297"/>
          <a:stretch/>
        </p:blipFill>
        <p:spPr bwMode="auto">
          <a:xfrm>
            <a:off x="6840746" y="971851"/>
            <a:ext cx="2562045" cy="1667832"/>
          </a:xfrm>
          <a:prstGeom prst="rect">
            <a:avLst/>
          </a:prstGeom>
          <a:noFill/>
          <a:ln>
            <a:noFill/>
          </a:ln>
          <a:extLst>
            <a:ext uri="{53640926-AAD7-44D8-BBD7-CCE9431645EC}">
              <a14:shadowObscured xmlns:a14="http://schemas.microsoft.com/office/drawing/2010/main"/>
            </a:ext>
          </a:extLst>
        </p:spPr>
      </p:pic>
      <p:pic>
        <p:nvPicPr>
          <p:cNvPr id="13" name="Рисунок 12" descr="https://3.bp.blogspot.com/-_H9yBUyauYo/VRwFbq4KsGI/AAAAAAAABZE/gUmarS9_V40/s1600/DSC_0105.JPG"/>
          <p:cNvPicPr/>
          <p:nvPr/>
        </p:nvPicPr>
        <p:blipFill rotWithShape="1">
          <a:blip r:embed="rId14" cstate="print">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l="29161" t="8885" r="28795" b="15377"/>
          <a:stretch/>
        </p:blipFill>
        <p:spPr bwMode="auto">
          <a:xfrm>
            <a:off x="5216938" y="945194"/>
            <a:ext cx="1507133" cy="1579155"/>
          </a:xfrm>
          <a:prstGeom prst="rect">
            <a:avLst/>
          </a:prstGeom>
          <a:noFill/>
          <a:ln>
            <a:noFill/>
          </a:ln>
          <a:extLst>
            <a:ext uri="{53640926-AAD7-44D8-BBD7-CCE9431645EC}">
              <a14:shadowObscured xmlns:a14="http://schemas.microsoft.com/office/drawing/2010/main"/>
            </a:ext>
          </a:extLst>
        </p:spPr>
      </p:pic>
      <p:pic>
        <p:nvPicPr>
          <p:cNvPr id="14" name="Рисунок 13" descr="ÐÐ°ÑÑÐ¸Ð½ÐºÐ¸ Ð¿Ð¾ Ð·Ð°Ð¿ÑÐ¾ÑÑ ÑÐ¾ÑÐ±Ð¸Ð½ÐºÐ°"/>
          <p:cNvPicPr/>
          <p:nvPr/>
        </p:nvPicPr>
        <p:blipFill rotWithShape="1">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t="10654" r="33333" b="11543"/>
          <a:stretch/>
        </p:blipFill>
        <p:spPr bwMode="auto">
          <a:xfrm>
            <a:off x="2256339" y="2538817"/>
            <a:ext cx="1796341" cy="1748511"/>
          </a:xfrm>
          <a:prstGeom prst="rect">
            <a:avLst/>
          </a:prstGeom>
          <a:noFill/>
          <a:ln>
            <a:noFill/>
          </a:ln>
          <a:extLst>
            <a:ext uri="{53640926-AAD7-44D8-BBD7-CCE9431645EC}">
              <a14:shadowObscured xmlns:a14="http://schemas.microsoft.com/office/drawing/2010/main"/>
            </a:ext>
          </a:extLst>
        </p:spPr>
      </p:pic>
      <p:pic>
        <p:nvPicPr>
          <p:cNvPr id="15" name="Рисунок 14" descr="ÐÐ°ÑÑÐ¸Ð½ÐºÐ¸ Ð¿Ð¾ Ð·Ð°Ð¿ÑÐ¾ÑÑ ÑÐ¾ÑÐ±Ð¸Ð½ÐºÐ°"/>
          <p:cNvPicPr/>
          <p:nvPr/>
        </p:nvPicPr>
        <p:blipFill rotWithShape="1">
          <a:blip r:embed="rId18" cstate="print">
            <a:extLst>
              <a:ext uri="{28A0092B-C50C-407E-A947-70E740481C1C}">
                <a14:useLocalDpi xmlns:a14="http://schemas.microsoft.com/office/drawing/2010/main" val="0"/>
              </a:ext>
            </a:extLst>
          </a:blip>
          <a:srcRect l="8730" t="3339" r="13889"/>
          <a:stretch/>
        </p:blipFill>
        <p:spPr bwMode="auto">
          <a:xfrm>
            <a:off x="8211677" y="2553420"/>
            <a:ext cx="1609524" cy="2185374"/>
          </a:xfrm>
          <a:prstGeom prst="rect">
            <a:avLst/>
          </a:prstGeom>
          <a:noFill/>
          <a:ln>
            <a:noFill/>
          </a:ln>
          <a:extLst>
            <a:ext uri="{53640926-AAD7-44D8-BBD7-CCE9431645EC}">
              <a14:shadowObscured xmlns:a14="http://schemas.microsoft.com/office/drawing/2010/main"/>
            </a:ext>
          </a:extLst>
        </p:spPr>
      </p:pic>
      <p:pic>
        <p:nvPicPr>
          <p:cNvPr id="16" name="Рисунок 15" descr="ÐÐ°ÑÑÐ¸Ð½ÐºÐ¸ Ð¿Ð¾ Ð·Ð°Ð¿ÑÐ¾ÑÑ ÑÐ¾ÑÐ±Ð¸Ð½ÐºÐ° Ð¼Ð°Ð»ÑÐ½Ð¾Ðº"/>
          <p:cNvPicPr/>
          <p:nvPr/>
        </p:nvPicPr>
        <p:blipFill rotWithShape="1">
          <a:blip r:embed="rId19" cstate="print">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val="0"/>
              </a:ext>
            </a:extLst>
          </a:blip>
          <a:srcRect l="24377" r="21490"/>
          <a:stretch/>
        </p:blipFill>
        <p:spPr bwMode="auto">
          <a:xfrm>
            <a:off x="10129543" y="2215316"/>
            <a:ext cx="1742536" cy="2021923"/>
          </a:xfrm>
          <a:prstGeom prst="rect">
            <a:avLst/>
          </a:prstGeom>
          <a:noFill/>
          <a:ln>
            <a:noFill/>
          </a:ln>
          <a:extLst>
            <a:ext uri="{53640926-AAD7-44D8-BBD7-CCE9431645EC}">
              <a14:shadowObscured xmlns:a14="http://schemas.microsoft.com/office/drawing/2010/main"/>
            </a:ext>
          </a:extLst>
        </p:spPr>
      </p:pic>
      <p:pic>
        <p:nvPicPr>
          <p:cNvPr id="9" name="Рисунок 8" descr="ÐÐ¾ÑÐ¾Ð¶ÐµÐµ Ð¸Ð·Ð¾Ð±ÑÐ°Ð¶ÐµÐ½Ð¸Ðµ"/>
          <p:cNvPicPr/>
          <p:nvPr/>
        </p:nvPicPr>
        <p:blipFill rotWithShape="1">
          <a:blip r:embed="rId21" cstate="print">
            <a:extLst>
              <a:ext uri="{28A0092B-C50C-407E-A947-70E740481C1C}">
                <a14:useLocalDpi xmlns:a14="http://schemas.microsoft.com/office/drawing/2010/main" val="0"/>
              </a:ext>
            </a:extLst>
          </a:blip>
          <a:srcRect l="8657" t="5108" r="26651"/>
          <a:stretch/>
        </p:blipFill>
        <p:spPr bwMode="auto">
          <a:xfrm>
            <a:off x="10117762" y="4349039"/>
            <a:ext cx="1750460" cy="2107499"/>
          </a:xfrm>
          <a:prstGeom prst="rect">
            <a:avLst/>
          </a:prstGeom>
          <a:noFill/>
          <a:ln>
            <a:noFill/>
          </a:ln>
          <a:extLst>
            <a:ext uri="{53640926-AAD7-44D8-BBD7-CCE9431645EC}">
              <a14:shadowObscured xmlns:a14="http://schemas.microsoft.com/office/drawing/2010/main"/>
            </a:ext>
          </a:extLst>
        </p:spPr>
      </p:pic>
      <p:pic>
        <p:nvPicPr>
          <p:cNvPr id="17" name="Рисунок 16" descr="ÐÑÑÐ¾Ðº Ð´Ð»Ñ Ð²Ð·ÑÑÑÑ ÑÐ²Ð¾ÑÐ¼Ð¸ ÑÑÐºÐ°Ð¼Ð¸"/>
          <p:cNvPicPr/>
          <p:nvPr/>
        </p:nvPicPr>
        <p:blipFill rotWithShape="1">
          <a:blip r:embed="rId22" cstate="print">
            <a:extLst>
              <a:ext uri="{28A0092B-C50C-407E-A947-70E740481C1C}">
                <a14:useLocalDpi xmlns:a14="http://schemas.microsoft.com/office/drawing/2010/main" val="0"/>
              </a:ext>
            </a:extLst>
          </a:blip>
          <a:srcRect l="6001" r="11599"/>
          <a:stretch/>
        </p:blipFill>
        <p:spPr bwMode="auto">
          <a:xfrm>
            <a:off x="8455407" y="4705858"/>
            <a:ext cx="1585185" cy="1849677"/>
          </a:xfrm>
          <a:prstGeom prst="rect">
            <a:avLst/>
          </a:prstGeom>
          <a:noFill/>
          <a:ln>
            <a:noFill/>
          </a:ln>
          <a:extLst>
            <a:ext uri="{53640926-AAD7-44D8-BBD7-CCE9431645EC}">
              <a14:shadowObscured xmlns:a14="http://schemas.microsoft.com/office/drawing/2010/main"/>
            </a:ext>
          </a:extLst>
        </p:spPr>
      </p:pic>
      <p:pic>
        <p:nvPicPr>
          <p:cNvPr id="18" name="Рисунок 17" descr="http://1.bp.blogspot.com/-WoyYKWzwfqY/Vflwkc12WaI/AAAAAAAAFw8/VNzBUURVZpk/s1600/4.jpg"/>
          <p:cNvPicPr/>
          <p:nvPr/>
        </p:nvPicPr>
        <p:blipFill rotWithShape="1">
          <a:blip r:embed="rId23" cstate="print">
            <a:extLst>
              <a:ext uri="{BEBA8EAE-BF5A-486C-A8C5-ECC9F3942E4B}">
                <a14:imgProps xmlns:a14="http://schemas.microsoft.com/office/drawing/2010/main">
                  <a14:imgLayer r:embed="rId24">
                    <a14:imgEffect>
                      <a14:brightnessContrast contrast="40000"/>
                    </a14:imgEffect>
                  </a14:imgLayer>
                </a14:imgProps>
              </a:ext>
              <a:ext uri="{28A0092B-C50C-407E-A947-70E740481C1C}">
                <a14:useLocalDpi xmlns:a14="http://schemas.microsoft.com/office/drawing/2010/main" val="0"/>
              </a:ext>
            </a:extLst>
          </a:blip>
          <a:srcRect l="26078" t="7787" r="30383"/>
          <a:stretch/>
        </p:blipFill>
        <p:spPr bwMode="auto">
          <a:xfrm>
            <a:off x="6912747" y="4733668"/>
            <a:ext cx="1481806" cy="1794056"/>
          </a:xfrm>
          <a:prstGeom prst="rect">
            <a:avLst/>
          </a:prstGeom>
          <a:noFill/>
          <a:ln>
            <a:noFill/>
          </a:ln>
          <a:extLst>
            <a:ext uri="{53640926-AAD7-44D8-BBD7-CCE9431645EC}">
              <a14:shadowObscured xmlns:a14="http://schemas.microsoft.com/office/drawing/2010/main"/>
            </a:ext>
          </a:extLst>
        </p:spPr>
      </p:pic>
      <p:pic>
        <p:nvPicPr>
          <p:cNvPr id="20" name="Рисунок 19" descr="ÐÐ°Ðº ÑÑÐ¸ÑÑ Ð¼ÐµÑÐ¾Ðº Ð´Ð»Ñ ÑÐ¼ÐµÐ½Ð½Ð¾Ð¹ Ð¾Ð±ÑÐ²Ð¸ | Ð¯ÑÐ¼Ð°ÑÐºÐ° ÐÐ°ÑÑÐµÑÐ¾Ð² - ÑÑÑÐ½Ð°Ñ ÑÐ°Ð±Ð¾ÑÐ°, handmade"/>
          <p:cNvPicPr/>
          <p:nvPr/>
        </p:nvPicPr>
        <p:blipFill rotWithShape="1">
          <a:blip r:embed="rId25" cstate="print">
            <a:extLst>
              <a:ext uri="{BEBA8EAE-BF5A-486C-A8C5-ECC9F3942E4B}">
                <a14:imgProps xmlns:a14="http://schemas.microsoft.com/office/drawing/2010/main">
                  <a14:imgLayer r:embed="rId26">
                    <a14:imgEffect>
                      <a14:brightnessContrast bright="20000" contrast="40000"/>
                    </a14:imgEffect>
                  </a14:imgLayer>
                </a14:imgProps>
              </a:ext>
              <a:ext uri="{28A0092B-C50C-407E-A947-70E740481C1C}">
                <a14:useLocalDpi xmlns:a14="http://schemas.microsoft.com/office/drawing/2010/main" val="0"/>
              </a:ext>
            </a:extLst>
          </a:blip>
          <a:srcRect l="1667" r="2335"/>
          <a:stretch/>
        </p:blipFill>
        <p:spPr bwMode="auto">
          <a:xfrm>
            <a:off x="4955547" y="4042653"/>
            <a:ext cx="1576894" cy="1142909"/>
          </a:xfrm>
          <a:prstGeom prst="rect">
            <a:avLst/>
          </a:prstGeom>
          <a:noFill/>
          <a:ln>
            <a:noFill/>
          </a:ln>
          <a:extLst>
            <a:ext uri="{53640926-AAD7-44D8-BBD7-CCE9431645EC}">
              <a14:shadowObscured xmlns:a14="http://schemas.microsoft.com/office/drawing/2010/main"/>
            </a:ext>
          </a:extLst>
        </p:spPr>
      </p:pic>
      <p:pic>
        <p:nvPicPr>
          <p:cNvPr id="21" name="Рисунок 20" descr="ÐÐ°ÑÑÐ¸Ð½ÐºÐ¸ Ð¿Ð¾ Ð·Ð°Ð¿ÑÐ¾ÑÑ ÑÐ¾ÑÐ±Ð¸Ð½ÐºÐ°"/>
          <p:cNvPicPr/>
          <p:nvPr/>
        </p:nvPicPr>
        <p:blipFill rotWithShape="1">
          <a:blip r:embed="rId27" cstate="print">
            <a:extLst>
              <a:ext uri="{28A0092B-C50C-407E-A947-70E740481C1C}">
                <a14:useLocalDpi xmlns:a14="http://schemas.microsoft.com/office/drawing/2010/main" val="0"/>
              </a:ext>
            </a:extLst>
          </a:blip>
          <a:srcRect l="15931" t="6962" r="16599" b="8701"/>
          <a:stretch/>
        </p:blipFill>
        <p:spPr bwMode="auto">
          <a:xfrm>
            <a:off x="6520363" y="2684294"/>
            <a:ext cx="1691314" cy="1885203"/>
          </a:xfrm>
          <a:prstGeom prst="rect">
            <a:avLst/>
          </a:prstGeom>
          <a:noFill/>
          <a:ln>
            <a:noFill/>
          </a:ln>
          <a:extLst>
            <a:ext uri="{53640926-AAD7-44D8-BBD7-CCE9431645EC}">
              <a14:shadowObscured xmlns:a14="http://schemas.microsoft.com/office/drawing/2010/main"/>
            </a:ext>
          </a:extLst>
        </p:spPr>
      </p:pic>
      <p:pic>
        <p:nvPicPr>
          <p:cNvPr id="22" name="Рисунок 21" descr="https://image.slidesharecdn.com/6-140206134305-phpapp02/95/6-9-1024.jpg?cb=1391694250"/>
          <p:cNvPicPr/>
          <p:nvPr/>
        </p:nvPicPr>
        <p:blipFill rotWithShape="1">
          <a:blip r:embed="rId28" cstate="print">
            <a:extLst>
              <a:ext uri="{28A0092B-C50C-407E-A947-70E740481C1C}">
                <a14:useLocalDpi xmlns:a14="http://schemas.microsoft.com/office/drawing/2010/main" val="0"/>
              </a:ext>
            </a:extLst>
          </a:blip>
          <a:srcRect l="25449" t="1731" r="22630" b="2100"/>
          <a:stretch/>
        </p:blipFill>
        <p:spPr bwMode="auto">
          <a:xfrm>
            <a:off x="5602419" y="5266022"/>
            <a:ext cx="1059519" cy="1359065"/>
          </a:xfrm>
          <a:prstGeom prst="rect">
            <a:avLst/>
          </a:prstGeom>
          <a:noFill/>
          <a:ln>
            <a:noFill/>
          </a:ln>
          <a:extLst>
            <a:ext uri="{53640926-AAD7-44D8-BBD7-CCE9431645EC}">
              <a14:shadowObscured xmlns:a14="http://schemas.microsoft.com/office/drawing/2010/main"/>
            </a:ext>
          </a:extLst>
        </p:spPr>
      </p:pic>
      <p:sp>
        <p:nvSpPr>
          <p:cNvPr id="23" name="Номер слайда 22"/>
          <p:cNvSpPr>
            <a:spLocks noGrp="1"/>
          </p:cNvSpPr>
          <p:nvPr>
            <p:ph type="sldNum" sz="quarter" idx="12"/>
          </p:nvPr>
        </p:nvSpPr>
        <p:spPr/>
        <p:txBody>
          <a:bodyPr/>
          <a:lstStyle/>
          <a:p>
            <a:fld id="{DC5D68DB-F21D-4A98-83AC-D5337FA3ACCE}" type="slidenum">
              <a:rPr lang="ru-RU" smtClean="0"/>
              <a:t>15</a:t>
            </a:fld>
            <a:endParaRPr lang="ru-RU"/>
          </a:p>
        </p:txBody>
      </p:sp>
      <p:pic>
        <p:nvPicPr>
          <p:cNvPr id="1026"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38563" y="3246438"/>
            <a:ext cx="47180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33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3787" y="405579"/>
            <a:ext cx="10655710" cy="5891981"/>
          </a:xfrm>
        </p:spPr>
        <p:txBody>
          <a:bodyPr>
            <a:normAutofit fontScale="92500" lnSpcReduction="10000"/>
          </a:bodyPr>
          <a:lstStyle/>
          <a:p>
            <a:pPr marL="0">
              <a:lnSpc>
                <a:spcPct val="120000"/>
              </a:lnSpc>
              <a:spcBef>
                <a:spcPts val="0"/>
              </a:spcBef>
            </a:pPr>
            <a:r>
              <a:rPr lang="uk-UA" sz="2400" b="1" dirty="0" err="1">
                <a:solidFill>
                  <a:srgbClr val="002060"/>
                </a:solidFill>
                <a:latin typeface="Times New Roman"/>
                <a:ea typeface="Calibri"/>
              </a:rPr>
              <a:t>Проєкт</a:t>
            </a:r>
            <a:r>
              <a:rPr lang="uk-UA" sz="2400" dirty="0">
                <a:solidFill>
                  <a:srgbClr val="002060"/>
                </a:solidFill>
                <a:latin typeface="Times New Roman"/>
                <a:ea typeface="Calibri"/>
              </a:rPr>
              <a:t> – це самостійна творча трудова діяльність із виготовлення самостійно вибраного виробу</a:t>
            </a:r>
          </a:p>
          <a:p>
            <a:pPr marL="0">
              <a:lnSpc>
                <a:spcPct val="120000"/>
              </a:lnSpc>
              <a:spcBef>
                <a:spcPts val="0"/>
              </a:spcBef>
            </a:pPr>
            <a:r>
              <a:rPr lang="uk-UA" sz="2400" b="1" dirty="0">
                <a:solidFill>
                  <a:srgbClr val="002060"/>
                </a:solidFill>
                <a:latin typeface="Times New Roman"/>
                <a:ea typeface="Calibri"/>
                <a:cs typeface="Times New Roman"/>
              </a:rPr>
              <a:t>Діяльність:</a:t>
            </a:r>
            <a:endParaRPr lang="ru-RU" sz="1800" b="1" dirty="0">
              <a:solidFill>
                <a:srgbClr val="002060"/>
              </a:solidFill>
              <a:latin typeface="Calibri"/>
              <a:ea typeface="Calibri"/>
              <a:cs typeface="Times New Roman"/>
            </a:endParaRPr>
          </a:p>
          <a:p>
            <a:pPr marL="0">
              <a:lnSpc>
                <a:spcPct val="120000"/>
              </a:lnSpc>
              <a:spcBef>
                <a:spcPts val="0"/>
              </a:spcBef>
            </a:pPr>
            <a:r>
              <a:rPr lang="uk-UA" sz="2400" b="1" i="1" dirty="0">
                <a:solidFill>
                  <a:srgbClr val="002060"/>
                </a:solidFill>
                <a:latin typeface="Times New Roman"/>
                <a:ea typeface="Calibri"/>
                <a:cs typeface="Times New Roman"/>
              </a:rPr>
              <a:t>самостійна</a:t>
            </a:r>
            <a:r>
              <a:rPr lang="uk-UA" sz="2400" b="1" dirty="0">
                <a:solidFill>
                  <a:srgbClr val="002060"/>
                </a:solidFill>
                <a:latin typeface="Times New Roman"/>
                <a:ea typeface="Calibri"/>
                <a:cs typeface="Times New Roman"/>
              </a:rPr>
              <a:t> </a:t>
            </a:r>
            <a:r>
              <a:rPr lang="uk-UA" sz="2400" dirty="0">
                <a:solidFill>
                  <a:srgbClr val="002060"/>
                </a:solidFill>
                <a:latin typeface="Times New Roman"/>
                <a:ea typeface="Calibri"/>
                <a:cs typeface="Times New Roman"/>
              </a:rPr>
              <a:t>– тому, що робите все самі;</a:t>
            </a:r>
            <a:endParaRPr lang="ru-RU" sz="1800" dirty="0">
              <a:solidFill>
                <a:srgbClr val="002060"/>
              </a:solidFill>
              <a:latin typeface="Calibri"/>
              <a:ea typeface="Calibri"/>
              <a:cs typeface="Times New Roman"/>
            </a:endParaRPr>
          </a:p>
          <a:p>
            <a:pPr marL="0">
              <a:lnSpc>
                <a:spcPct val="120000"/>
              </a:lnSpc>
              <a:spcBef>
                <a:spcPts val="0"/>
              </a:spcBef>
            </a:pPr>
            <a:r>
              <a:rPr lang="uk-UA" sz="2400" b="1" i="1" dirty="0">
                <a:solidFill>
                  <a:srgbClr val="002060"/>
                </a:solidFill>
                <a:latin typeface="Times New Roman"/>
                <a:ea typeface="Calibri"/>
                <a:cs typeface="Times New Roman"/>
              </a:rPr>
              <a:t>трудова</a:t>
            </a:r>
            <a:r>
              <a:rPr lang="uk-UA" sz="2400" b="1" dirty="0">
                <a:solidFill>
                  <a:srgbClr val="002060"/>
                </a:solidFill>
                <a:latin typeface="Times New Roman"/>
                <a:ea typeface="Calibri"/>
                <a:cs typeface="Times New Roman"/>
              </a:rPr>
              <a:t> </a:t>
            </a:r>
            <a:r>
              <a:rPr lang="uk-UA" sz="2400" dirty="0">
                <a:solidFill>
                  <a:srgbClr val="002060"/>
                </a:solidFill>
                <a:latin typeface="Times New Roman"/>
                <a:ea typeface="Calibri"/>
                <a:cs typeface="Times New Roman"/>
              </a:rPr>
              <a:t>– тому, що будете використовувати ті трудові прийоми, які засвоїли на уроках і придбали в результаті життєвого досвіду;</a:t>
            </a:r>
            <a:endParaRPr lang="ru-RU" sz="1800" dirty="0">
              <a:solidFill>
                <a:srgbClr val="002060"/>
              </a:solidFill>
              <a:latin typeface="Calibri"/>
              <a:ea typeface="Calibri"/>
              <a:cs typeface="Times New Roman"/>
            </a:endParaRPr>
          </a:p>
          <a:p>
            <a:pPr marL="0">
              <a:lnSpc>
                <a:spcPct val="120000"/>
              </a:lnSpc>
              <a:spcBef>
                <a:spcPts val="0"/>
              </a:spcBef>
            </a:pPr>
            <a:r>
              <a:rPr lang="uk-UA" sz="2400" b="1" i="1" dirty="0">
                <a:solidFill>
                  <a:srgbClr val="002060"/>
                </a:solidFill>
                <a:latin typeface="Times New Roman"/>
                <a:ea typeface="Calibri"/>
                <a:cs typeface="Times New Roman"/>
              </a:rPr>
              <a:t>самостійно обрана</a:t>
            </a:r>
            <a:r>
              <a:rPr lang="uk-UA" sz="2400" b="1" dirty="0">
                <a:solidFill>
                  <a:srgbClr val="002060"/>
                </a:solidFill>
                <a:latin typeface="Times New Roman"/>
                <a:ea typeface="Calibri"/>
                <a:cs typeface="Times New Roman"/>
              </a:rPr>
              <a:t> </a:t>
            </a:r>
            <a:r>
              <a:rPr lang="uk-UA" sz="2400" dirty="0">
                <a:solidFill>
                  <a:srgbClr val="002060"/>
                </a:solidFill>
                <a:latin typeface="Times New Roman"/>
                <a:ea typeface="Calibri"/>
                <a:cs typeface="Times New Roman"/>
              </a:rPr>
              <a:t>– тому, що ви вибираєте самі, фантазуєте й створюєте малюнок власної моделі;</a:t>
            </a:r>
            <a:endParaRPr lang="ru-RU" sz="1800" dirty="0">
              <a:solidFill>
                <a:srgbClr val="002060"/>
              </a:solidFill>
              <a:latin typeface="Calibri"/>
              <a:ea typeface="Calibri"/>
              <a:cs typeface="Times New Roman"/>
            </a:endParaRPr>
          </a:p>
          <a:p>
            <a:pPr marL="0">
              <a:lnSpc>
                <a:spcPct val="120000"/>
              </a:lnSpc>
              <a:spcBef>
                <a:spcPts val="0"/>
              </a:spcBef>
            </a:pPr>
            <a:r>
              <a:rPr lang="uk-UA" sz="2400" b="1" i="1" dirty="0">
                <a:solidFill>
                  <a:srgbClr val="002060"/>
                </a:solidFill>
                <a:latin typeface="Times New Roman"/>
                <a:ea typeface="Calibri"/>
                <a:cs typeface="Times New Roman"/>
              </a:rPr>
              <a:t>творча </a:t>
            </a:r>
            <a:r>
              <a:rPr lang="uk-UA" sz="2400" dirty="0">
                <a:solidFill>
                  <a:srgbClr val="002060"/>
                </a:solidFill>
                <a:latin typeface="Times New Roman"/>
                <a:ea typeface="Calibri"/>
                <a:cs typeface="Times New Roman"/>
              </a:rPr>
              <a:t>– будь-який виріб, який ви виготовляєте, - це частина вашої душі, це ваша творчість, яка виявляється в красі, акуратності, правильності виконаного виробу.</a:t>
            </a:r>
            <a:endParaRPr lang="ru-RU" sz="1800" dirty="0">
              <a:solidFill>
                <a:srgbClr val="002060"/>
              </a:solidFill>
              <a:latin typeface="Calibri"/>
              <a:ea typeface="Calibri"/>
              <a:cs typeface="Times New Roman"/>
            </a:endParaRPr>
          </a:p>
          <a:p>
            <a:pPr marL="0" indent="0" algn="ctr">
              <a:lnSpc>
                <a:spcPct val="120000"/>
              </a:lnSpc>
              <a:spcBef>
                <a:spcPts val="0"/>
              </a:spcBef>
              <a:buNone/>
            </a:pPr>
            <a:r>
              <a:rPr lang="uk-UA" sz="2400" b="1" dirty="0">
                <a:solidFill>
                  <a:srgbClr val="002060"/>
                </a:solidFill>
                <a:latin typeface="Times New Roman"/>
                <a:ea typeface="Calibri"/>
                <a:cs typeface="Times New Roman"/>
              </a:rPr>
              <a:t>У проектній діяльності виділяють такі етапи:</a:t>
            </a:r>
            <a:endParaRPr lang="ru-RU" sz="1800" b="1" dirty="0">
              <a:solidFill>
                <a:srgbClr val="002060"/>
              </a:solidFill>
              <a:latin typeface="Calibri"/>
              <a:ea typeface="Calibri"/>
              <a:cs typeface="Times New Roman"/>
            </a:endParaRPr>
          </a:p>
          <a:p>
            <a:pPr marL="0">
              <a:lnSpc>
                <a:spcPct val="120000"/>
              </a:lnSpc>
              <a:spcBef>
                <a:spcPts val="0"/>
              </a:spcBef>
            </a:pPr>
            <a:r>
              <a:rPr lang="uk-UA" sz="2400" b="1" dirty="0">
                <a:solidFill>
                  <a:srgbClr val="002060"/>
                </a:solidFill>
                <a:latin typeface="Times New Roman"/>
                <a:ea typeface="Calibri"/>
                <a:cs typeface="Times New Roman"/>
              </a:rPr>
              <a:t>- </a:t>
            </a:r>
            <a:r>
              <a:rPr lang="uk-UA" sz="2400" b="1" i="1" dirty="0">
                <a:solidFill>
                  <a:srgbClr val="002060"/>
                </a:solidFill>
                <a:latin typeface="Times New Roman"/>
                <a:ea typeface="Calibri"/>
                <a:cs typeface="Times New Roman"/>
              </a:rPr>
              <a:t>організаційно-підготовчий;</a:t>
            </a:r>
            <a:endParaRPr lang="ru-RU" sz="1800" b="1" i="1" dirty="0">
              <a:solidFill>
                <a:srgbClr val="002060"/>
              </a:solidFill>
              <a:latin typeface="Calibri"/>
              <a:ea typeface="Calibri"/>
              <a:cs typeface="Times New Roman"/>
            </a:endParaRPr>
          </a:p>
          <a:p>
            <a:pPr marL="0">
              <a:lnSpc>
                <a:spcPct val="120000"/>
              </a:lnSpc>
              <a:spcBef>
                <a:spcPts val="0"/>
              </a:spcBef>
            </a:pPr>
            <a:r>
              <a:rPr lang="uk-UA" sz="2400" b="1" i="1" dirty="0">
                <a:solidFill>
                  <a:srgbClr val="002060"/>
                </a:solidFill>
                <a:latin typeface="Times New Roman"/>
                <a:ea typeface="Calibri"/>
                <a:cs typeface="Times New Roman"/>
              </a:rPr>
              <a:t>- конструкторський;</a:t>
            </a:r>
            <a:endParaRPr lang="ru-RU" sz="1800" b="1" i="1" dirty="0">
              <a:solidFill>
                <a:srgbClr val="002060"/>
              </a:solidFill>
              <a:latin typeface="Calibri"/>
              <a:ea typeface="Calibri"/>
              <a:cs typeface="Times New Roman"/>
            </a:endParaRPr>
          </a:p>
          <a:p>
            <a:pPr marL="0">
              <a:lnSpc>
                <a:spcPct val="120000"/>
              </a:lnSpc>
              <a:spcBef>
                <a:spcPts val="0"/>
              </a:spcBef>
            </a:pPr>
            <a:r>
              <a:rPr lang="uk-UA" sz="2400" b="1" i="1" dirty="0">
                <a:solidFill>
                  <a:srgbClr val="002060"/>
                </a:solidFill>
                <a:latin typeface="Times New Roman"/>
                <a:ea typeface="Calibri"/>
                <a:cs typeface="Times New Roman"/>
              </a:rPr>
              <a:t>- технологічний;</a:t>
            </a:r>
            <a:endParaRPr lang="ru-RU" sz="1800" b="1" i="1" dirty="0">
              <a:solidFill>
                <a:srgbClr val="002060"/>
              </a:solidFill>
              <a:latin typeface="Calibri"/>
              <a:ea typeface="Calibri"/>
              <a:cs typeface="Times New Roman"/>
            </a:endParaRPr>
          </a:p>
          <a:p>
            <a:pPr marL="0">
              <a:lnSpc>
                <a:spcPct val="120000"/>
              </a:lnSpc>
              <a:spcBef>
                <a:spcPts val="0"/>
              </a:spcBef>
            </a:pPr>
            <a:r>
              <a:rPr lang="uk-UA" sz="2400" b="1" i="1" dirty="0">
                <a:solidFill>
                  <a:srgbClr val="002060"/>
                </a:solidFill>
                <a:latin typeface="Times New Roman"/>
                <a:ea typeface="Calibri"/>
                <a:cs typeface="Times New Roman"/>
              </a:rPr>
              <a:t>- заключний</a:t>
            </a:r>
            <a:r>
              <a:rPr lang="uk-UA" sz="2400" i="1" dirty="0">
                <a:solidFill>
                  <a:srgbClr val="002060"/>
                </a:solidFill>
                <a:latin typeface="Times New Roman"/>
                <a:ea typeface="Calibri"/>
                <a:cs typeface="Times New Roman"/>
              </a:rPr>
              <a:t>.</a:t>
            </a:r>
            <a:endParaRPr lang="ru-RU" sz="1800" i="1" dirty="0">
              <a:solidFill>
                <a:srgbClr val="002060"/>
              </a:solidFill>
              <a:latin typeface="Calibri"/>
              <a:ea typeface="Calibri"/>
              <a:cs typeface="Times New Roman"/>
            </a:endParaRPr>
          </a:p>
          <a:p>
            <a:pPr marL="0">
              <a:lnSpc>
                <a:spcPct val="120000"/>
              </a:lnSpc>
              <a:spcBef>
                <a:spcPts val="0"/>
              </a:spcBef>
            </a:pPr>
            <a:endParaRPr lang="ru-RU" dirty="0"/>
          </a:p>
        </p:txBody>
      </p:sp>
      <p:sp>
        <p:nvSpPr>
          <p:cNvPr id="5" name="Номер слайда 4"/>
          <p:cNvSpPr>
            <a:spLocks noGrp="1"/>
          </p:cNvSpPr>
          <p:nvPr>
            <p:ph type="sldNum" sz="quarter" idx="12"/>
          </p:nvPr>
        </p:nvSpPr>
        <p:spPr/>
        <p:txBody>
          <a:bodyPr/>
          <a:lstStyle/>
          <a:p>
            <a:fld id="{DC5D68DB-F21D-4A98-83AC-D5337FA3ACCE}" type="slidenum">
              <a:rPr lang="ru-RU" smtClean="0"/>
              <a:t>16</a:t>
            </a:fld>
            <a:endParaRPr lang="ru-RU"/>
          </a:p>
        </p:txBody>
      </p:sp>
    </p:spTree>
    <p:extLst>
      <p:ext uri="{BB962C8B-B14F-4D97-AF65-F5344CB8AC3E}">
        <p14:creationId xmlns:p14="http://schemas.microsoft.com/office/powerpoint/2010/main" val="137278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https://allhappycolors.files.wordpress.com/2010/12/img_6105.jpg"/>
          <p:cNvPicPr/>
          <p:nvPr/>
        </p:nvPicPr>
        <p:blipFill rotWithShape="1">
          <a:blip r:embed="rId2" cstate="print">
            <a:extLst>
              <a:ext uri="{28A0092B-C50C-407E-A947-70E740481C1C}">
                <a14:useLocalDpi xmlns:a14="http://schemas.microsoft.com/office/drawing/2010/main" val="0"/>
              </a:ext>
            </a:extLst>
          </a:blip>
          <a:srcRect l="5979" t="9006" r="6561" b="6743"/>
          <a:stretch/>
        </p:blipFill>
        <p:spPr bwMode="auto">
          <a:xfrm>
            <a:off x="4108444" y="2554650"/>
            <a:ext cx="2216988" cy="1356042"/>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1143000" y="437071"/>
            <a:ext cx="9875520" cy="537713"/>
          </a:xfrm>
        </p:spPr>
        <p:txBody>
          <a:bodyPr>
            <a:noAutofit/>
          </a:bodyPr>
          <a:lstStyle/>
          <a:p>
            <a:pPr algn="ctr"/>
            <a:r>
              <a:rPr lang="uk-UA" sz="5400" b="1" dirty="0">
                <a:solidFill>
                  <a:srgbClr val="003300"/>
                </a:solidFill>
              </a:rPr>
              <a:t>МОДЕЛІ - АНАЛОГИ</a:t>
            </a:r>
            <a:endParaRPr lang="ru-RU" sz="5400" b="1" dirty="0">
              <a:solidFill>
                <a:srgbClr val="003300"/>
              </a:solidFill>
            </a:endParaRPr>
          </a:p>
        </p:txBody>
      </p:sp>
      <p:pic>
        <p:nvPicPr>
          <p:cNvPr id="4" name="Объект 3" descr="https://cs5.livemaster.ru/storage/d4/af/c048206bce8ccac972fc86fba4ho--dlya-doma-i-interera-tekstilnye-meshochki-dlya-lekarstvennyh-.jpg"/>
          <p:cNvPicPr>
            <a:picLocks noGrp="1"/>
          </p:cNvPicPr>
          <p:nvPr>
            <p:ph idx="1"/>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2640" r="1"/>
          <a:stretch/>
        </p:blipFill>
        <p:spPr bwMode="auto">
          <a:xfrm>
            <a:off x="293298" y="299814"/>
            <a:ext cx="2320505" cy="1839781"/>
          </a:xfrm>
          <a:prstGeom prst="rect">
            <a:avLst/>
          </a:prstGeom>
          <a:noFill/>
          <a:ln>
            <a:noFill/>
          </a:ln>
        </p:spPr>
      </p:pic>
      <p:pic>
        <p:nvPicPr>
          <p:cNvPr id="5" name="Рисунок 4" descr="http://flaxeco.com/uploads/posts/2015-02/1424872214_img_20150209_115316_1500x844.jpg"/>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7578" r="2864"/>
          <a:stretch/>
        </p:blipFill>
        <p:spPr bwMode="auto">
          <a:xfrm>
            <a:off x="9519466" y="351328"/>
            <a:ext cx="2348756" cy="1839780"/>
          </a:xfrm>
          <a:prstGeom prst="rect">
            <a:avLst/>
          </a:prstGeom>
          <a:noFill/>
          <a:ln>
            <a:noFill/>
          </a:ln>
          <a:extLst>
            <a:ext uri="{53640926-AAD7-44D8-BBD7-CCE9431645EC}">
              <a14:shadowObscured xmlns:a14="http://schemas.microsoft.com/office/drawing/2010/main"/>
            </a:ext>
          </a:extLst>
        </p:spPr>
      </p:pic>
      <p:pic>
        <p:nvPicPr>
          <p:cNvPr id="6" name="Рисунок 5" descr="https://cs2.livemaster.ru/storage/64/18/da76fecc9046cd0398307e2eae2v--dlya-doma-i-interera-meshochki-dlya-trav.jpg"/>
          <p:cNvPicPr/>
          <p:nvPr/>
        </p:nvPicPr>
        <p:blipFill rotWithShape="1">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l="19809" t="20204" b="7435"/>
          <a:stretch/>
        </p:blipFill>
        <p:spPr bwMode="auto">
          <a:xfrm>
            <a:off x="2684937" y="1060528"/>
            <a:ext cx="2344192" cy="1492891"/>
          </a:xfrm>
          <a:prstGeom prst="rect">
            <a:avLst/>
          </a:prstGeom>
          <a:noFill/>
          <a:ln>
            <a:noFill/>
          </a:ln>
          <a:extLst>
            <a:ext uri="{53640926-AAD7-44D8-BBD7-CCE9431645EC}">
              <a14:shadowObscured xmlns:a14="http://schemas.microsoft.com/office/drawing/2010/main"/>
            </a:ext>
          </a:extLst>
        </p:spPr>
      </p:pic>
      <p:pic>
        <p:nvPicPr>
          <p:cNvPr id="7" name="Рисунок 6" descr="ÐÐ°ÑÑÐ¸Ð½ÐºÐ¸ Ð¿Ð¾ Ð·Ð°Ð¿ÑÐ¾ÑÑ ÑÐ¾ÑÐ±Ð¸Ð½ÐºÐ°"/>
          <p:cNvPicPr/>
          <p:nvPr/>
        </p:nvPicPr>
        <p:blipFill rotWithShape="1">
          <a:blip r:embed="rId9" cstate="print">
            <a:extLst>
              <a:ext uri="{28A0092B-C50C-407E-A947-70E740481C1C}">
                <a14:useLocalDpi xmlns:a14="http://schemas.microsoft.com/office/drawing/2010/main" val="0"/>
              </a:ext>
            </a:extLst>
          </a:blip>
          <a:srcRect l="11705" r="11238" b="2850"/>
          <a:stretch/>
        </p:blipFill>
        <p:spPr bwMode="auto">
          <a:xfrm>
            <a:off x="409972" y="2272669"/>
            <a:ext cx="2087156" cy="2152682"/>
          </a:xfrm>
          <a:prstGeom prst="rect">
            <a:avLst/>
          </a:prstGeom>
          <a:noFill/>
          <a:ln>
            <a:noFill/>
          </a:ln>
          <a:extLst>
            <a:ext uri="{53640926-AAD7-44D8-BBD7-CCE9431645EC}">
              <a14:shadowObscured xmlns:a14="http://schemas.microsoft.com/office/drawing/2010/main"/>
            </a:ext>
          </a:extLst>
        </p:spPr>
      </p:pic>
      <p:pic>
        <p:nvPicPr>
          <p:cNvPr id="8" name="Рисунок 7" descr="ÐÐ°ÑÑÐ¸Ð½ÐºÐ¸ Ð¿Ð¾ Ð·Ð°Ð¿ÑÐ¾ÑÑ ÑÐ¾ÑÐ±Ð¸Ð½ÐºÐ°"/>
          <p:cNvPicPr/>
          <p:nvPr/>
        </p:nvPicPr>
        <p:blipFill rotWithShape="1">
          <a:blip r:embed="rId10" cstate="print">
            <a:extLst>
              <a:ext uri="{28A0092B-C50C-407E-A947-70E740481C1C}">
                <a14:useLocalDpi xmlns:a14="http://schemas.microsoft.com/office/drawing/2010/main" val="0"/>
              </a:ext>
            </a:extLst>
          </a:blip>
          <a:srcRect l="16176" r="25000" b="5000"/>
          <a:stretch/>
        </p:blipFill>
        <p:spPr bwMode="auto">
          <a:xfrm>
            <a:off x="293298" y="4488497"/>
            <a:ext cx="1867901" cy="2136590"/>
          </a:xfrm>
          <a:prstGeom prst="rect">
            <a:avLst/>
          </a:prstGeom>
          <a:noFill/>
          <a:ln>
            <a:noFill/>
          </a:ln>
          <a:extLst>
            <a:ext uri="{53640926-AAD7-44D8-BBD7-CCE9431645EC}">
              <a14:shadowObscured xmlns:a14="http://schemas.microsoft.com/office/drawing/2010/main"/>
            </a:ext>
          </a:extLst>
        </p:spPr>
      </p:pic>
      <p:pic>
        <p:nvPicPr>
          <p:cNvPr id="10" name="Picture 10"/>
          <p:cNvPicPr/>
          <p:nvPr/>
        </p:nvPicPr>
        <p:blipFill rotWithShape="1">
          <a:blip r:embed="rId11" cstate="print">
            <a:extLst>
              <a:ext uri="{28A0092B-C50C-407E-A947-70E740481C1C}">
                <a14:useLocalDpi xmlns:a14="http://schemas.microsoft.com/office/drawing/2010/main" val="0"/>
              </a:ext>
            </a:extLst>
          </a:blip>
          <a:srcRect l="17903" r="17207"/>
          <a:stretch/>
        </p:blipFill>
        <p:spPr bwMode="auto">
          <a:xfrm>
            <a:off x="3879624" y="4607217"/>
            <a:ext cx="1722795" cy="1988779"/>
          </a:xfrm>
          <a:prstGeom prst="rect">
            <a:avLst/>
          </a:prstGeom>
          <a:noFill/>
          <a:ln>
            <a:noFill/>
          </a:ln>
        </p:spPr>
      </p:pic>
      <p:pic>
        <p:nvPicPr>
          <p:cNvPr id="11" name="Рисунок 10" descr="ÐÐ°ÑÑÐ¸Ð½ÐºÐ¸ Ð¿Ð¾ Ð·Ð°Ð¿ÑÐ¾ÑÑ ÑÐ¾ÑÐ±Ð¸Ð½ÐºÐ° Ð¼Ð°Ð»ÑÐ½Ð¾Ðº"/>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16277" y="4488497"/>
            <a:ext cx="1798578" cy="2044353"/>
          </a:xfrm>
          <a:prstGeom prst="rect">
            <a:avLst/>
          </a:prstGeom>
          <a:noFill/>
          <a:ln>
            <a:noFill/>
          </a:ln>
        </p:spPr>
      </p:pic>
      <p:pic>
        <p:nvPicPr>
          <p:cNvPr id="12" name="Рисунок 11" descr="https://i.pinimg.com/originals/ca/b2/34/cab2341644747dff7957c9346b58a98b.jpg"/>
          <p:cNvPicPr/>
          <p:nvPr/>
        </p:nvPicPr>
        <p:blipFill rotWithShape="1">
          <a:blip r:embed="rId13" cstate="print">
            <a:extLst>
              <a:ext uri="{28A0092B-C50C-407E-A947-70E740481C1C}">
                <a14:useLocalDpi xmlns:a14="http://schemas.microsoft.com/office/drawing/2010/main" val="0"/>
              </a:ext>
            </a:extLst>
          </a:blip>
          <a:srcRect l="15772" t="10435" r="4340" b="3297"/>
          <a:stretch/>
        </p:blipFill>
        <p:spPr bwMode="auto">
          <a:xfrm>
            <a:off x="6840746" y="971851"/>
            <a:ext cx="2562045" cy="1667832"/>
          </a:xfrm>
          <a:prstGeom prst="rect">
            <a:avLst/>
          </a:prstGeom>
          <a:noFill/>
          <a:ln>
            <a:noFill/>
          </a:ln>
          <a:extLst>
            <a:ext uri="{53640926-AAD7-44D8-BBD7-CCE9431645EC}">
              <a14:shadowObscured xmlns:a14="http://schemas.microsoft.com/office/drawing/2010/main"/>
            </a:ext>
          </a:extLst>
        </p:spPr>
      </p:pic>
      <p:pic>
        <p:nvPicPr>
          <p:cNvPr id="13" name="Рисунок 12" descr="https://3.bp.blogspot.com/-_H9yBUyauYo/VRwFbq4KsGI/AAAAAAAABZE/gUmarS9_V40/s1600/DSC_0105.JPG"/>
          <p:cNvPicPr/>
          <p:nvPr/>
        </p:nvPicPr>
        <p:blipFill rotWithShape="1">
          <a:blip r:embed="rId14" cstate="print">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l="29161" t="8885" r="28795" b="15377"/>
          <a:stretch/>
        </p:blipFill>
        <p:spPr bwMode="auto">
          <a:xfrm>
            <a:off x="5216938" y="945194"/>
            <a:ext cx="1507133" cy="1579155"/>
          </a:xfrm>
          <a:prstGeom prst="rect">
            <a:avLst/>
          </a:prstGeom>
          <a:noFill/>
          <a:ln>
            <a:noFill/>
          </a:ln>
          <a:extLst>
            <a:ext uri="{53640926-AAD7-44D8-BBD7-CCE9431645EC}">
              <a14:shadowObscured xmlns:a14="http://schemas.microsoft.com/office/drawing/2010/main"/>
            </a:ext>
          </a:extLst>
        </p:spPr>
      </p:pic>
      <p:pic>
        <p:nvPicPr>
          <p:cNvPr id="14" name="Рисунок 13" descr="ÐÐ°ÑÑÐ¸Ð½ÐºÐ¸ Ð¿Ð¾ Ð·Ð°Ð¿ÑÐ¾ÑÑ ÑÐ¾ÑÐ±Ð¸Ð½ÐºÐ°"/>
          <p:cNvPicPr/>
          <p:nvPr/>
        </p:nvPicPr>
        <p:blipFill rotWithShape="1">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t="10654" r="33333" b="11543"/>
          <a:stretch/>
        </p:blipFill>
        <p:spPr bwMode="auto">
          <a:xfrm>
            <a:off x="2256339" y="2538817"/>
            <a:ext cx="1796341" cy="1748511"/>
          </a:xfrm>
          <a:prstGeom prst="rect">
            <a:avLst/>
          </a:prstGeom>
          <a:noFill/>
          <a:ln>
            <a:noFill/>
          </a:ln>
          <a:extLst>
            <a:ext uri="{53640926-AAD7-44D8-BBD7-CCE9431645EC}">
              <a14:shadowObscured xmlns:a14="http://schemas.microsoft.com/office/drawing/2010/main"/>
            </a:ext>
          </a:extLst>
        </p:spPr>
      </p:pic>
      <p:pic>
        <p:nvPicPr>
          <p:cNvPr id="15" name="Рисунок 14" descr="ÐÐ°ÑÑÐ¸Ð½ÐºÐ¸ Ð¿Ð¾ Ð·Ð°Ð¿ÑÐ¾ÑÑ ÑÐ¾ÑÐ±Ð¸Ð½ÐºÐ°"/>
          <p:cNvPicPr/>
          <p:nvPr/>
        </p:nvPicPr>
        <p:blipFill rotWithShape="1">
          <a:blip r:embed="rId18" cstate="print">
            <a:extLst>
              <a:ext uri="{28A0092B-C50C-407E-A947-70E740481C1C}">
                <a14:useLocalDpi xmlns:a14="http://schemas.microsoft.com/office/drawing/2010/main" val="0"/>
              </a:ext>
            </a:extLst>
          </a:blip>
          <a:srcRect l="8730" t="3339" r="13889"/>
          <a:stretch/>
        </p:blipFill>
        <p:spPr bwMode="auto">
          <a:xfrm>
            <a:off x="8211677" y="2553420"/>
            <a:ext cx="1609524" cy="2185374"/>
          </a:xfrm>
          <a:prstGeom prst="rect">
            <a:avLst/>
          </a:prstGeom>
          <a:noFill/>
          <a:ln>
            <a:noFill/>
          </a:ln>
          <a:extLst>
            <a:ext uri="{53640926-AAD7-44D8-BBD7-CCE9431645EC}">
              <a14:shadowObscured xmlns:a14="http://schemas.microsoft.com/office/drawing/2010/main"/>
            </a:ext>
          </a:extLst>
        </p:spPr>
      </p:pic>
      <p:pic>
        <p:nvPicPr>
          <p:cNvPr id="16" name="Рисунок 15" descr="ÐÐ°ÑÑÐ¸Ð½ÐºÐ¸ Ð¿Ð¾ Ð·Ð°Ð¿ÑÐ¾ÑÑ ÑÐ¾ÑÐ±Ð¸Ð½ÐºÐ° Ð¼Ð°Ð»ÑÐ½Ð¾Ðº"/>
          <p:cNvPicPr/>
          <p:nvPr/>
        </p:nvPicPr>
        <p:blipFill rotWithShape="1">
          <a:blip r:embed="rId19" cstate="print">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val="0"/>
              </a:ext>
            </a:extLst>
          </a:blip>
          <a:srcRect l="24377" r="21490"/>
          <a:stretch/>
        </p:blipFill>
        <p:spPr bwMode="auto">
          <a:xfrm>
            <a:off x="10129543" y="2215316"/>
            <a:ext cx="1742536" cy="2021923"/>
          </a:xfrm>
          <a:prstGeom prst="rect">
            <a:avLst/>
          </a:prstGeom>
          <a:noFill/>
          <a:ln>
            <a:noFill/>
          </a:ln>
          <a:extLst>
            <a:ext uri="{53640926-AAD7-44D8-BBD7-CCE9431645EC}">
              <a14:shadowObscured xmlns:a14="http://schemas.microsoft.com/office/drawing/2010/main"/>
            </a:ext>
          </a:extLst>
        </p:spPr>
      </p:pic>
      <p:pic>
        <p:nvPicPr>
          <p:cNvPr id="9" name="Рисунок 8" descr="ÐÐ¾ÑÐ¾Ð¶ÐµÐµ Ð¸Ð·Ð¾Ð±ÑÐ°Ð¶ÐµÐ½Ð¸Ðµ"/>
          <p:cNvPicPr/>
          <p:nvPr/>
        </p:nvPicPr>
        <p:blipFill rotWithShape="1">
          <a:blip r:embed="rId21" cstate="print">
            <a:extLst>
              <a:ext uri="{28A0092B-C50C-407E-A947-70E740481C1C}">
                <a14:useLocalDpi xmlns:a14="http://schemas.microsoft.com/office/drawing/2010/main" val="0"/>
              </a:ext>
            </a:extLst>
          </a:blip>
          <a:srcRect l="8657" t="5108" r="26651"/>
          <a:stretch/>
        </p:blipFill>
        <p:spPr bwMode="auto">
          <a:xfrm>
            <a:off x="10117762" y="4349039"/>
            <a:ext cx="1750460" cy="2107499"/>
          </a:xfrm>
          <a:prstGeom prst="rect">
            <a:avLst/>
          </a:prstGeom>
          <a:noFill/>
          <a:ln>
            <a:noFill/>
          </a:ln>
          <a:extLst>
            <a:ext uri="{53640926-AAD7-44D8-BBD7-CCE9431645EC}">
              <a14:shadowObscured xmlns:a14="http://schemas.microsoft.com/office/drawing/2010/main"/>
            </a:ext>
          </a:extLst>
        </p:spPr>
      </p:pic>
      <p:pic>
        <p:nvPicPr>
          <p:cNvPr id="17" name="Рисунок 16" descr="ÐÑÑÐ¾Ðº Ð´Ð»Ñ Ð²Ð·ÑÑÑÑ ÑÐ²Ð¾ÑÐ¼Ð¸ ÑÑÐºÐ°Ð¼Ð¸"/>
          <p:cNvPicPr/>
          <p:nvPr/>
        </p:nvPicPr>
        <p:blipFill rotWithShape="1">
          <a:blip r:embed="rId22" cstate="print">
            <a:extLst>
              <a:ext uri="{28A0092B-C50C-407E-A947-70E740481C1C}">
                <a14:useLocalDpi xmlns:a14="http://schemas.microsoft.com/office/drawing/2010/main" val="0"/>
              </a:ext>
            </a:extLst>
          </a:blip>
          <a:srcRect l="6001" r="11599"/>
          <a:stretch/>
        </p:blipFill>
        <p:spPr bwMode="auto">
          <a:xfrm>
            <a:off x="8455407" y="4705858"/>
            <a:ext cx="1585185" cy="1849677"/>
          </a:xfrm>
          <a:prstGeom prst="rect">
            <a:avLst/>
          </a:prstGeom>
          <a:noFill/>
          <a:ln>
            <a:noFill/>
          </a:ln>
          <a:extLst>
            <a:ext uri="{53640926-AAD7-44D8-BBD7-CCE9431645EC}">
              <a14:shadowObscured xmlns:a14="http://schemas.microsoft.com/office/drawing/2010/main"/>
            </a:ext>
          </a:extLst>
        </p:spPr>
      </p:pic>
      <p:pic>
        <p:nvPicPr>
          <p:cNvPr id="18" name="Рисунок 17" descr="http://1.bp.blogspot.com/-WoyYKWzwfqY/Vflwkc12WaI/AAAAAAAAFw8/VNzBUURVZpk/s1600/4.jpg"/>
          <p:cNvPicPr/>
          <p:nvPr/>
        </p:nvPicPr>
        <p:blipFill rotWithShape="1">
          <a:blip r:embed="rId23" cstate="print">
            <a:extLst>
              <a:ext uri="{BEBA8EAE-BF5A-486C-A8C5-ECC9F3942E4B}">
                <a14:imgProps xmlns:a14="http://schemas.microsoft.com/office/drawing/2010/main">
                  <a14:imgLayer r:embed="rId24">
                    <a14:imgEffect>
                      <a14:brightnessContrast contrast="40000"/>
                    </a14:imgEffect>
                  </a14:imgLayer>
                </a14:imgProps>
              </a:ext>
              <a:ext uri="{28A0092B-C50C-407E-A947-70E740481C1C}">
                <a14:useLocalDpi xmlns:a14="http://schemas.microsoft.com/office/drawing/2010/main" val="0"/>
              </a:ext>
            </a:extLst>
          </a:blip>
          <a:srcRect l="26078" t="7787" r="30383"/>
          <a:stretch/>
        </p:blipFill>
        <p:spPr bwMode="auto">
          <a:xfrm>
            <a:off x="6912747" y="4733668"/>
            <a:ext cx="1481806" cy="1794056"/>
          </a:xfrm>
          <a:prstGeom prst="rect">
            <a:avLst/>
          </a:prstGeom>
          <a:noFill/>
          <a:ln>
            <a:noFill/>
          </a:ln>
          <a:extLst>
            <a:ext uri="{53640926-AAD7-44D8-BBD7-CCE9431645EC}">
              <a14:shadowObscured xmlns:a14="http://schemas.microsoft.com/office/drawing/2010/main"/>
            </a:ext>
          </a:extLst>
        </p:spPr>
      </p:pic>
      <p:pic>
        <p:nvPicPr>
          <p:cNvPr id="20" name="Рисунок 19" descr="ÐÐ°Ðº ÑÑÐ¸ÑÑ Ð¼ÐµÑÐ¾Ðº Ð´Ð»Ñ ÑÐ¼ÐµÐ½Ð½Ð¾Ð¹ Ð¾Ð±ÑÐ²Ð¸ | Ð¯ÑÐ¼Ð°ÑÐºÐ° ÐÐ°ÑÑÐµÑÐ¾Ð² - ÑÑÑÐ½Ð°Ñ ÑÐ°Ð±Ð¾ÑÐ°, handmade"/>
          <p:cNvPicPr/>
          <p:nvPr/>
        </p:nvPicPr>
        <p:blipFill rotWithShape="1">
          <a:blip r:embed="rId25" cstate="print">
            <a:extLst>
              <a:ext uri="{BEBA8EAE-BF5A-486C-A8C5-ECC9F3942E4B}">
                <a14:imgProps xmlns:a14="http://schemas.microsoft.com/office/drawing/2010/main">
                  <a14:imgLayer r:embed="rId26">
                    <a14:imgEffect>
                      <a14:brightnessContrast bright="20000" contrast="40000"/>
                    </a14:imgEffect>
                  </a14:imgLayer>
                </a14:imgProps>
              </a:ext>
              <a:ext uri="{28A0092B-C50C-407E-A947-70E740481C1C}">
                <a14:useLocalDpi xmlns:a14="http://schemas.microsoft.com/office/drawing/2010/main" val="0"/>
              </a:ext>
            </a:extLst>
          </a:blip>
          <a:srcRect l="1667" r="2335"/>
          <a:stretch/>
        </p:blipFill>
        <p:spPr bwMode="auto">
          <a:xfrm>
            <a:off x="4955547" y="4042653"/>
            <a:ext cx="1576894" cy="1142909"/>
          </a:xfrm>
          <a:prstGeom prst="rect">
            <a:avLst/>
          </a:prstGeom>
          <a:noFill/>
          <a:ln>
            <a:noFill/>
          </a:ln>
          <a:extLst>
            <a:ext uri="{53640926-AAD7-44D8-BBD7-CCE9431645EC}">
              <a14:shadowObscured xmlns:a14="http://schemas.microsoft.com/office/drawing/2010/main"/>
            </a:ext>
          </a:extLst>
        </p:spPr>
      </p:pic>
      <p:pic>
        <p:nvPicPr>
          <p:cNvPr id="21" name="Рисунок 20" descr="ÐÐ°ÑÑÐ¸Ð½ÐºÐ¸ Ð¿Ð¾ Ð·Ð°Ð¿ÑÐ¾ÑÑ ÑÐ¾ÑÐ±Ð¸Ð½ÐºÐ°"/>
          <p:cNvPicPr/>
          <p:nvPr/>
        </p:nvPicPr>
        <p:blipFill rotWithShape="1">
          <a:blip r:embed="rId27" cstate="print">
            <a:extLst>
              <a:ext uri="{28A0092B-C50C-407E-A947-70E740481C1C}">
                <a14:useLocalDpi xmlns:a14="http://schemas.microsoft.com/office/drawing/2010/main" val="0"/>
              </a:ext>
            </a:extLst>
          </a:blip>
          <a:srcRect l="15931" t="6962" r="16599" b="8701"/>
          <a:stretch/>
        </p:blipFill>
        <p:spPr bwMode="auto">
          <a:xfrm>
            <a:off x="6520363" y="2684294"/>
            <a:ext cx="1691314" cy="1885203"/>
          </a:xfrm>
          <a:prstGeom prst="rect">
            <a:avLst/>
          </a:prstGeom>
          <a:noFill/>
          <a:ln>
            <a:noFill/>
          </a:ln>
          <a:extLst>
            <a:ext uri="{53640926-AAD7-44D8-BBD7-CCE9431645EC}">
              <a14:shadowObscured xmlns:a14="http://schemas.microsoft.com/office/drawing/2010/main"/>
            </a:ext>
          </a:extLst>
        </p:spPr>
      </p:pic>
      <p:pic>
        <p:nvPicPr>
          <p:cNvPr id="22" name="Рисунок 21" descr="https://image.slidesharecdn.com/6-140206134305-phpapp02/95/6-9-1024.jpg?cb=1391694250"/>
          <p:cNvPicPr/>
          <p:nvPr/>
        </p:nvPicPr>
        <p:blipFill rotWithShape="1">
          <a:blip r:embed="rId28" cstate="print">
            <a:extLst>
              <a:ext uri="{28A0092B-C50C-407E-A947-70E740481C1C}">
                <a14:useLocalDpi xmlns:a14="http://schemas.microsoft.com/office/drawing/2010/main" val="0"/>
              </a:ext>
            </a:extLst>
          </a:blip>
          <a:srcRect l="25449" t="1731" r="22630" b="2100"/>
          <a:stretch/>
        </p:blipFill>
        <p:spPr bwMode="auto">
          <a:xfrm>
            <a:off x="5602419" y="5266022"/>
            <a:ext cx="1059519" cy="1359065"/>
          </a:xfrm>
          <a:prstGeom prst="rect">
            <a:avLst/>
          </a:prstGeom>
          <a:noFill/>
          <a:ln>
            <a:noFill/>
          </a:ln>
          <a:extLst>
            <a:ext uri="{53640926-AAD7-44D8-BBD7-CCE9431645EC}">
              <a14:shadowObscured xmlns:a14="http://schemas.microsoft.com/office/drawing/2010/main"/>
            </a:ext>
          </a:extLst>
        </p:spPr>
      </p:pic>
      <p:sp>
        <p:nvSpPr>
          <p:cNvPr id="23" name="Номер слайда 22"/>
          <p:cNvSpPr>
            <a:spLocks noGrp="1"/>
          </p:cNvSpPr>
          <p:nvPr>
            <p:ph type="sldNum" sz="quarter" idx="12"/>
          </p:nvPr>
        </p:nvSpPr>
        <p:spPr/>
        <p:txBody>
          <a:bodyPr/>
          <a:lstStyle/>
          <a:p>
            <a:fld id="{DC5D68DB-F21D-4A98-83AC-D5337FA3ACCE}" type="slidenum">
              <a:rPr lang="ru-RU" smtClean="0">
                <a:solidFill>
                  <a:srgbClr val="A6B727"/>
                </a:solidFill>
              </a:rPr>
              <a:pPr/>
              <a:t>17</a:t>
            </a:fld>
            <a:endParaRPr lang="ru-RU">
              <a:solidFill>
                <a:srgbClr val="A6B727"/>
              </a:solidFill>
            </a:endParaRPr>
          </a:p>
        </p:txBody>
      </p:sp>
    </p:spTree>
    <p:extLst>
      <p:ext uri="{BB962C8B-B14F-4D97-AF65-F5344CB8AC3E}">
        <p14:creationId xmlns:p14="http://schemas.microsoft.com/office/powerpoint/2010/main" val="61374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452" y="204158"/>
            <a:ext cx="10912416" cy="701615"/>
          </a:xfrm>
        </p:spPr>
        <p:txBody>
          <a:bodyPr>
            <a:noAutofit/>
          </a:bodyPr>
          <a:lstStyle/>
          <a:p>
            <a:pPr algn="ctr"/>
            <a:r>
              <a:rPr lang="uk-UA" sz="5400" b="1" i="1" dirty="0">
                <a:solidFill>
                  <a:srgbClr val="003300"/>
                </a:solidFill>
                <a:latin typeface="Times New Roman" panose="02020603050405020304" pitchFamily="18" charset="0"/>
                <a:ea typeface="Calibri" panose="020F0502020204030204" pitchFamily="34" charset="0"/>
              </a:rPr>
              <a:t>Коло міркувань</a:t>
            </a:r>
            <a:endParaRPr lang="ru-RU" sz="5400" b="1" dirty="0">
              <a:solidFill>
                <a:srgbClr val="0033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21793203"/>
              </p:ext>
            </p:extLst>
          </p:nvPr>
        </p:nvGraphicFramePr>
        <p:xfrm>
          <a:off x="802256" y="1164565"/>
          <a:ext cx="10653623" cy="512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DC5D68DB-F21D-4A98-83AC-D5337FA3ACCE}" type="slidenum">
              <a:rPr lang="ru-RU" smtClean="0"/>
              <a:t>18</a:t>
            </a:fld>
            <a:endParaRPr lang="ru-RU"/>
          </a:p>
        </p:txBody>
      </p:sp>
    </p:spTree>
    <p:extLst>
      <p:ext uri="{BB962C8B-B14F-4D97-AF65-F5344CB8AC3E}">
        <p14:creationId xmlns:p14="http://schemas.microsoft.com/office/powerpoint/2010/main" val="2503485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https://allhappycolors.files.wordpress.com/2010/12/img_6105.jpg"/>
          <p:cNvPicPr/>
          <p:nvPr/>
        </p:nvPicPr>
        <p:blipFill rotWithShape="1">
          <a:blip r:embed="rId2" cstate="print">
            <a:extLst>
              <a:ext uri="{28A0092B-C50C-407E-A947-70E740481C1C}">
                <a14:useLocalDpi xmlns:a14="http://schemas.microsoft.com/office/drawing/2010/main" val="0"/>
              </a:ext>
            </a:extLst>
          </a:blip>
          <a:srcRect l="5979" t="9006" r="6561" b="6743"/>
          <a:stretch/>
        </p:blipFill>
        <p:spPr bwMode="auto">
          <a:xfrm>
            <a:off x="4108444" y="2554650"/>
            <a:ext cx="2216988" cy="1356042"/>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1143000" y="437071"/>
            <a:ext cx="9875520" cy="537713"/>
          </a:xfrm>
        </p:spPr>
        <p:txBody>
          <a:bodyPr>
            <a:noAutofit/>
          </a:bodyPr>
          <a:lstStyle/>
          <a:p>
            <a:pPr algn="ctr"/>
            <a:r>
              <a:rPr lang="uk-UA" sz="5400" b="1" dirty="0">
                <a:solidFill>
                  <a:srgbClr val="003300"/>
                </a:solidFill>
              </a:rPr>
              <a:t>МОДЕЛІ - АНАЛОГИ</a:t>
            </a:r>
            <a:endParaRPr lang="ru-RU" sz="5400" b="1" dirty="0">
              <a:solidFill>
                <a:srgbClr val="003300"/>
              </a:solidFill>
            </a:endParaRPr>
          </a:p>
        </p:txBody>
      </p:sp>
      <p:pic>
        <p:nvPicPr>
          <p:cNvPr id="4" name="Объект 3" descr="https://cs5.livemaster.ru/storage/d4/af/c048206bce8ccac972fc86fba4ho--dlya-doma-i-interera-tekstilnye-meshochki-dlya-lekarstvennyh-.jpg"/>
          <p:cNvPicPr>
            <a:picLocks noGrp="1"/>
          </p:cNvPicPr>
          <p:nvPr>
            <p:ph idx="1"/>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2640" r="1"/>
          <a:stretch/>
        </p:blipFill>
        <p:spPr bwMode="auto">
          <a:xfrm>
            <a:off x="293298" y="299814"/>
            <a:ext cx="2320505" cy="1839781"/>
          </a:xfrm>
          <a:prstGeom prst="rect">
            <a:avLst/>
          </a:prstGeom>
          <a:noFill/>
          <a:ln>
            <a:noFill/>
          </a:ln>
        </p:spPr>
      </p:pic>
      <p:pic>
        <p:nvPicPr>
          <p:cNvPr id="5" name="Рисунок 4" descr="http://flaxeco.com/uploads/posts/2015-02/1424872214_img_20150209_115316_1500x844.jpg"/>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7578" r="2864"/>
          <a:stretch/>
        </p:blipFill>
        <p:spPr bwMode="auto">
          <a:xfrm>
            <a:off x="9519466" y="351328"/>
            <a:ext cx="2348756" cy="1839780"/>
          </a:xfrm>
          <a:prstGeom prst="rect">
            <a:avLst/>
          </a:prstGeom>
          <a:noFill/>
          <a:ln>
            <a:noFill/>
          </a:ln>
          <a:extLst>
            <a:ext uri="{53640926-AAD7-44D8-BBD7-CCE9431645EC}">
              <a14:shadowObscured xmlns:a14="http://schemas.microsoft.com/office/drawing/2010/main"/>
            </a:ext>
          </a:extLst>
        </p:spPr>
      </p:pic>
      <p:pic>
        <p:nvPicPr>
          <p:cNvPr id="6" name="Рисунок 5" descr="https://cs2.livemaster.ru/storage/64/18/da76fecc9046cd0398307e2eae2v--dlya-doma-i-interera-meshochki-dlya-trav.jpg"/>
          <p:cNvPicPr/>
          <p:nvPr/>
        </p:nvPicPr>
        <p:blipFill rotWithShape="1">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l="19809" t="20204" b="7435"/>
          <a:stretch/>
        </p:blipFill>
        <p:spPr bwMode="auto">
          <a:xfrm>
            <a:off x="2684937" y="1060528"/>
            <a:ext cx="2344192" cy="1492891"/>
          </a:xfrm>
          <a:prstGeom prst="rect">
            <a:avLst/>
          </a:prstGeom>
          <a:noFill/>
          <a:ln>
            <a:noFill/>
          </a:ln>
          <a:extLst>
            <a:ext uri="{53640926-AAD7-44D8-BBD7-CCE9431645EC}">
              <a14:shadowObscured xmlns:a14="http://schemas.microsoft.com/office/drawing/2010/main"/>
            </a:ext>
          </a:extLst>
        </p:spPr>
      </p:pic>
      <p:pic>
        <p:nvPicPr>
          <p:cNvPr id="7" name="Рисунок 6" descr="ÐÐ°ÑÑÐ¸Ð½ÐºÐ¸ Ð¿Ð¾ Ð·Ð°Ð¿ÑÐ¾ÑÑ ÑÐ¾ÑÐ±Ð¸Ð½ÐºÐ°"/>
          <p:cNvPicPr/>
          <p:nvPr/>
        </p:nvPicPr>
        <p:blipFill rotWithShape="1">
          <a:blip r:embed="rId9" cstate="print">
            <a:extLst>
              <a:ext uri="{28A0092B-C50C-407E-A947-70E740481C1C}">
                <a14:useLocalDpi xmlns:a14="http://schemas.microsoft.com/office/drawing/2010/main" val="0"/>
              </a:ext>
            </a:extLst>
          </a:blip>
          <a:srcRect l="11705" r="11238" b="2850"/>
          <a:stretch/>
        </p:blipFill>
        <p:spPr bwMode="auto">
          <a:xfrm>
            <a:off x="409972" y="2272669"/>
            <a:ext cx="2087156" cy="2152682"/>
          </a:xfrm>
          <a:prstGeom prst="rect">
            <a:avLst/>
          </a:prstGeom>
          <a:noFill/>
          <a:ln>
            <a:noFill/>
          </a:ln>
          <a:extLst>
            <a:ext uri="{53640926-AAD7-44D8-BBD7-CCE9431645EC}">
              <a14:shadowObscured xmlns:a14="http://schemas.microsoft.com/office/drawing/2010/main"/>
            </a:ext>
          </a:extLst>
        </p:spPr>
      </p:pic>
      <p:pic>
        <p:nvPicPr>
          <p:cNvPr id="8" name="Рисунок 7" descr="ÐÐ°ÑÑÐ¸Ð½ÐºÐ¸ Ð¿Ð¾ Ð·Ð°Ð¿ÑÐ¾ÑÑ ÑÐ¾ÑÐ±Ð¸Ð½ÐºÐ°"/>
          <p:cNvPicPr/>
          <p:nvPr/>
        </p:nvPicPr>
        <p:blipFill rotWithShape="1">
          <a:blip r:embed="rId10" cstate="print">
            <a:extLst>
              <a:ext uri="{28A0092B-C50C-407E-A947-70E740481C1C}">
                <a14:useLocalDpi xmlns:a14="http://schemas.microsoft.com/office/drawing/2010/main" val="0"/>
              </a:ext>
            </a:extLst>
          </a:blip>
          <a:srcRect l="16176" r="25000" b="5000"/>
          <a:stretch/>
        </p:blipFill>
        <p:spPr bwMode="auto">
          <a:xfrm>
            <a:off x="293298" y="4488497"/>
            <a:ext cx="1867901" cy="2136590"/>
          </a:xfrm>
          <a:prstGeom prst="rect">
            <a:avLst/>
          </a:prstGeom>
          <a:noFill/>
          <a:ln>
            <a:noFill/>
          </a:ln>
          <a:extLst>
            <a:ext uri="{53640926-AAD7-44D8-BBD7-CCE9431645EC}">
              <a14:shadowObscured xmlns:a14="http://schemas.microsoft.com/office/drawing/2010/main"/>
            </a:ext>
          </a:extLst>
        </p:spPr>
      </p:pic>
      <p:pic>
        <p:nvPicPr>
          <p:cNvPr id="10" name="Picture 10"/>
          <p:cNvPicPr/>
          <p:nvPr/>
        </p:nvPicPr>
        <p:blipFill rotWithShape="1">
          <a:blip r:embed="rId11" cstate="print">
            <a:extLst>
              <a:ext uri="{28A0092B-C50C-407E-A947-70E740481C1C}">
                <a14:useLocalDpi xmlns:a14="http://schemas.microsoft.com/office/drawing/2010/main" val="0"/>
              </a:ext>
            </a:extLst>
          </a:blip>
          <a:srcRect l="17903" r="17207"/>
          <a:stretch/>
        </p:blipFill>
        <p:spPr bwMode="auto">
          <a:xfrm>
            <a:off x="3879624" y="4607217"/>
            <a:ext cx="1722795" cy="1988779"/>
          </a:xfrm>
          <a:prstGeom prst="rect">
            <a:avLst/>
          </a:prstGeom>
          <a:noFill/>
          <a:ln>
            <a:noFill/>
          </a:ln>
        </p:spPr>
      </p:pic>
      <p:pic>
        <p:nvPicPr>
          <p:cNvPr id="11" name="Рисунок 10" descr="ÐÐ°ÑÑÐ¸Ð½ÐºÐ¸ Ð¿Ð¾ Ð·Ð°Ð¿ÑÐ¾ÑÑ ÑÐ¾ÑÐ±Ð¸Ð½ÐºÐ° Ð¼Ð°Ð»ÑÐ½Ð¾Ðº"/>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16277" y="4488497"/>
            <a:ext cx="1798578" cy="2044353"/>
          </a:xfrm>
          <a:prstGeom prst="rect">
            <a:avLst/>
          </a:prstGeom>
          <a:noFill/>
          <a:ln>
            <a:noFill/>
          </a:ln>
        </p:spPr>
      </p:pic>
      <p:pic>
        <p:nvPicPr>
          <p:cNvPr id="12" name="Рисунок 11" descr="https://i.pinimg.com/originals/ca/b2/34/cab2341644747dff7957c9346b58a98b.jpg"/>
          <p:cNvPicPr/>
          <p:nvPr/>
        </p:nvPicPr>
        <p:blipFill rotWithShape="1">
          <a:blip r:embed="rId13" cstate="print">
            <a:extLst>
              <a:ext uri="{28A0092B-C50C-407E-A947-70E740481C1C}">
                <a14:useLocalDpi xmlns:a14="http://schemas.microsoft.com/office/drawing/2010/main" val="0"/>
              </a:ext>
            </a:extLst>
          </a:blip>
          <a:srcRect l="15772" t="10435" r="4340" b="3297"/>
          <a:stretch/>
        </p:blipFill>
        <p:spPr bwMode="auto">
          <a:xfrm>
            <a:off x="6840746" y="971851"/>
            <a:ext cx="2562045" cy="1667832"/>
          </a:xfrm>
          <a:prstGeom prst="rect">
            <a:avLst/>
          </a:prstGeom>
          <a:noFill/>
          <a:ln>
            <a:noFill/>
          </a:ln>
          <a:extLst>
            <a:ext uri="{53640926-AAD7-44D8-BBD7-CCE9431645EC}">
              <a14:shadowObscured xmlns:a14="http://schemas.microsoft.com/office/drawing/2010/main"/>
            </a:ext>
          </a:extLst>
        </p:spPr>
      </p:pic>
      <p:pic>
        <p:nvPicPr>
          <p:cNvPr id="13" name="Рисунок 12" descr="https://3.bp.blogspot.com/-_H9yBUyauYo/VRwFbq4KsGI/AAAAAAAABZE/gUmarS9_V40/s1600/DSC_0105.JPG"/>
          <p:cNvPicPr/>
          <p:nvPr/>
        </p:nvPicPr>
        <p:blipFill rotWithShape="1">
          <a:blip r:embed="rId14" cstate="print">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l="29161" t="8885" r="28795" b="15377"/>
          <a:stretch/>
        </p:blipFill>
        <p:spPr bwMode="auto">
          <a:xfrm>
            <a:off x="5216938" y="945194"/>
            <a:ext cx="1507133" cy="1579155"/>
          </a:xfrm>
          <a:prstGeom prst="rect">
            <a:avLst/>
          </a:prstGeom>
          <a:noFill/>
          <a:ln>
            <a:noFill/>
          </a:ln>
          <a:extLst>
            <a:ext uri="{53640926-AAD7-44D8-BBD7-CCE9431645EC}">
              <a14:shadowObscured xmlns:a14="http://schemas.microsoft.com/office/drawing/2010/main"/>
            </a:ext>
          </a:extLst>
        </p:spPr>
      </p:pic>
      <p:pic>
        <p:nvPicPr>
          <p:cNvPr id="14" name="Рисунок 13" descr="ÐÐ°ÑÑÐ¸Ð½ÐºÐ¸ Ð¿Ð¾ Ð·Ð°Ð¿ÑÐ¾ÑÑ ÑÐ¾ÑÐ±Ð¸Ð½ÐºÐ°"/>
          <p:cNvPicPr/>
          <p:nvPr/>
        </p:nvPicPr>
        <p:blipFill rotWithShape="1">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t="10654" r="33333" b="11543"/>
          <a:stretch/>
        </p:blipFill>
        <p:spPr bwMode="auto">
          <a:xfrm>
            <a:off x="2256339" y="2538817"/>
            <a:ext cx="1796341" cy="1748511"/>
          </a:xfrm>
          <a:prstGeom prst="rect">
            <a:avLst/>
          </a:prstGeom>
          <a:noFill/>
          <a:ln>
            <a:noFill/>
          </a:ln>
          <a:extLst>
            <a:ext uri="{53640926-AAD7-44D8-BBD7-CCE9431645EC}">
              <a14:shadowObscured xmlns:a14="http://schemas.microsoft.com/office/drawing/2010/main"/>
            </a:ext>
          </a:extLst>
        </p:spPr>
      </p:pic>
      <p:pic>
        <p:nvPicPr>
          <p:cNvPr id="15" name="Рисунок 14" descr="ÐÐ°ÑÑÐ¸Ð½ÐºÐ¸ Ð¿Ð¾ Ð·Ð°Ð¿ÑÐ¾ÑÑ ÑÐ¾ÑÐ±Ð¸Ð½ÐºÐ°"/>
          <p:cNvPicPr/>
          <p:nvPr/>
        </p:nvPicPr>
        <p:blipFill rotWithShape="1">
          <a:blip r:embed="rId18" cstate="print">
            <a:extLst>
              <a:ext uri="{28A0092B-C50C-407E-A947-70E740481C1C}">
                <a14:useLocalDpi xmlns:a14="http://schemas.microsoft.com/office/drawing/2010/main" val="0"/>
              </a:ext>
            </a:extLst>
          </a:blip>
          <a:srcRect l="8730" t="3339" r="13889"/>
          <a:stretch/>
        </p:blipFill>
        <p:spPr bwMode="auto">
          <a:xfrm>
            <a:off x="8211677" y="2553420"/>
            <a:ext cx="1609524" cy="2185374"/>
          </a:xfrm>
          <a:prstGeom prst="rect">
            <a:avLst/>
          </a:prstGeom>
          <a:noFill/>
          <a:ln>
            <a:noFill/>
          </a:ln>
          <a:extLst>
            <a:ext uri="{53640926-AAD7-44D8-BBD7-CCE9431645EC}">
              <a14:shadowObscured xmlns:a14="http://schemas.microsoft.com/office/drawing/2010/main"/>
            </a:ext>
          </a:extLst>
        </p:spPr>
      </p:pic>
      <p:pic>
        <p:nvPicPr>
          <p:cNvPr id="16" name="Рисунок 15" descr="ÐÐ°ÑÑÐ¸Ð½ÐºÐ¸ Ð¿Ð¾ Ð·Ð°Ð¿ÑÐ¾ÑÑ ÑÐ¾ÑÐ±Ð¸Ð½ÐºÐ° Ð¼Ð°Ð»ÑÐ½Ð¾Ðº"/>
          <p:cNvPicPr/>
          <p:nvPr/>
        </p:nvPicPr>
        <p:blipFill rotWithShape="1">
          <a:blip r:embed="rId19" cstate="print">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val="0"/>
              </a:ext>
            </a:extLst>
          </a:blip>
          <a:srcRect l="24377" r="21490"/>
          <a:stretch/>
        </p:blipFill>
        <p:spPr bwMode="auto">
          <a:xfrm>
            <a:off x="10129543" y="2215316"/>
            <a:ext cx="1742536" cy="2021923"/>
          </a:xfrm>
          <a:prstGeom prst="rect">
            <a:avLst/>
          </a:prstGeom>
          <a:noFill/>
          <a:ln>
            <a:noFill/>
          </a:ln>
          <a:extLst>
            <a:ext uri="{53640926-AAD7-44D8-BBD7-CCE9431645EC}">
              <a14:shadowObscured xmlns:a14="http://schemas.microsoft.com/office/drawing/2010/main"/>
            </a:ext>
          </a:extLst>
        </p:spPr>
      </p:pic>
      <p:pic>
        <p:nvPicPr>
          <p:cNvPr id="9" name="Рисунок 8" descr="ÐÐ¾ÑÐ¾Ð¶ÐµÐµ Ð¸Ð·Ð¾Ð±ÑÐ°Ð¶ÐµÐ½Ð¸Ðµ"/>
          <p:cNvPicPr/>
          <p:nvPr/>
        </p:nvPicPr>
        <p:blipFill rotWithShape="1">
          <a:blip r:embed="rId21" cstate="print">
            <a:extLst>
              <a:ext uri="{28A0092B-C50C-407E-A947-70E740481C1C}">
                <a14:useLocalDpi xmlns:a14="http://schemas.microsoft.com/office/drawing/2010/main" val="0"/>
              </a:ext>
            </a:extLst>
          </a:blip>
          <a:srcRect l="8657" t="5108" r="26651"/>
          <a:stretch/>
        </p:blipFill>
        <p:spPr bwMode="auto">
          <a:xfrm>
            <a:off x="10117762" y="4349039"/>
            <a:ext cx="1750460" cy="2107499"/>
          </a:xfrm>
          <a:prstGeom prst="rect">
            <a:avLst/>
          </a:prstGeom>
          <a:noFill/>
          <a:ln>
            <a:noFill/>
          </a:ln>
          <a:extLst>
            <a:ext uri="{53640926-AAD7-44D8-BBD7-CCE9431645EC}">
              <a14:shadowObscured xmlns:a14="http://schemas.microsoft.com/office/drawing/2010/main"/>
            </a:ext>
          </a:extLst>
        </p:spPr>
      </p:pic>
      <p:pic>
        <p:nvPicPr>
          <p:cNvPr id="17" name="Рисунок 16" descr="ÐÑÑÐ¾Ðº Ð´Ð»Ñ Ð²Ð·ÑÑÑÑ ÑÐ²Ð¾ÑÐ¼Ð¸ ÑÑÐºÐ°Ð¼Ð¸"/>
          <p:cNvPicPr/>
          <p:nvPr/>
        </p:nvPicPr>
        <p:blipFill rotWithShape="1">
          <a:blip r:embed="rId22" cstate="print">
            <a:extLst>
              <a:ext uri="{28A0092B-C50C-407E-A947-70E740481C1C}">
                <a14:useLocalDpi xmlns:a14="http://schemas.microsoft.com/office/drawing/2010/main" val="0"/>
              </a:ext>
            </a:extLst>
          </a:blip>
          <a:srcRect l="6001" r="11599"/>
          <a:stretch/>
        </p:blipFill>
        <p:spPr bwMode="auto">
          <a:xfrm>
            <a:off x="8322769" y="4705858"/>
            <a:ext cx="1585185" cy="1849677"/>
          </a:xfrm>
          <a:prstGeom prst="rect">
            <a:avLst/>
          </a:prstGeom>
          <a:noFill/>
          <a:ln>
            <a:noFill/>
          </a:ln>
          <a:extLst>
            <a:ext uri="{53640926-AAD7-44D8-BBD7-CCE9431645EC}">
              <a14:shadowObscured xmlns:a14="http://schemas.microsoft.com/office/drawing/2010/main"/>
            </a:ext>
          </a:extLst>
        </p:spPr>
      </p:pic>
      <p:pic>
        <p:nvPicPr>
          <p:cNvPr id="18" name="Рисунок 17" descr="http://1.bp.blogspot.com/-WoyYKWzwfqY/Vflwkc12WaI/AAAAAAAAFw8/VNzBUURVZpk/s1600/4.jpg"/>
          <p:cNvPicPr/>
          <p:nvPr/>
        </p:nvPicPr>
        <p:blipFill rotWithShape="1">
          <a:blip r:embed="rId23" cstate="print">
            <a:extLst>
              <a:ext uri="{BEBA8EAE-BF5A-486C-A8C5-ECC9F3942E4B}">
                <a14:imgProps xmlns:a14="http://schemas.microsoft.com/office/drawing/2010/main">
                  <a14:imgLayer r:embed="rId24">
                    <a14:imgEffect>
                      <a14:brightnessContrast contrast="40000"/>
                    </a14:imgEffect>
                  </a14:imgLayer>
                </a14:imgProps>
              </a:ext>
              <a:ext uri="{28A0092B-C50C-407E-A947-70E740481C1C}">
                <a14:useLocalDpi xmlns:a14="http://schemas.microsoft.com/office/drawing/2010/main" val="0"/>
              </a:ext>
            </a:extLst>
          </a:blip>
          <a:srcRect l="26078" t="7787" r="30383"/>
          <a:stretch/>
        </p:blipFill>
        <p:spPr bwMode="auto">
          <a:xfrm>
            <a:off x="6631156" y="4761479"/>
            <a:ext cx="1481806" cy="1794056"/>
          </a:xfrm>
          <a:prstGeom prst="rect">
            <a:avLst/>
          </a:prstGeom>
          <a:noFill/>
          <a:ln>
            <a:noFill/>
          </a:ln>
          <a:extLst>
            <a:ext uri="{53640926-AAD7-44D8-BBD7-CCE9431645EC}">
              <a14:shadowObscured xmlns:a14="http://schemas.microsoft.com/office/drawing/2010/main"/>
            </a:ext>
          </a:extLst>
        </p:spPr>
      </p:pic>
      <p:pic>
        <p:nvPicPr>
          <p:cNvPr id="20" name="Рисунок 19" descr="ÐÐ°Ðº ÑÑÐ¸ÑÑ Ð¼ÐµÑÐ¾Ðº Ð´Ð»Ñ ÑÐ¼ÐµÐ½Ð½Ð¾Ð¹ Ð¾Ð±ÑÐ²Ð¸ | Ð¯ÑÐ¼Ð°ÑÐºÐ° ÐÐ°ÑÑÐµÑÐ¾Ð² - ÑÑÑÐ½Ð°Ñ ÑÐ°Ð±Ð¾ÑÐ°, handmade"/>
          <p:cNvPicPr/>
          <p:nvPr/>
        </p:nvPicPr>
        <p:blipFill rotWithShape="1">
          <a:blip r:embed="rId25" cstate="print">
            <a:extLst>
              <a:ext uri="{BEBA8EAE-BF5A-486C-A8C5-ECC9F3942E4B}">
                <a14:imgProps xmlns:a14="http://schemas.microsoft.com/office/drawing/2010/main">
                  <a14:imgLayer r:embed="rId26">
                    <a14:imgEffect>
                      <a14:brightnessContrast bright="20000" contrast="40000"/>
                    </a14:imgEffect>
                  </a14:imgLayer>
                </a14:imgProps>
              </a:ext>
              <a:ext uri="{28A0092B-C50C-407E-A947-70E740481C1C}">
                <a14:useLocalDpi xmlns:a14="http://schemas.microsoft.com/office/drawing/2010/main" val="0"/>
              </a:ext>
            </a:extLst>
          </a:blip>
          <a:srcRect l="1667" r="2335"/>
          <a:stretch/>
        </p:blipFill>
        <p:spPr bwMode="auto">
          <a:xfrm>
            <a:off x="4955547" y="4042653"/>
            <a:ext cx="1576894" cy="1142909"/>
          </a:xfrm>
          <a:prstGeom prst="rect">
            <a:avLst/>
          </a:prstGeom>
          <a:noFill/>
          <a:ln>
            <a:noFill/>
          </a:ln>
          <a:extLst>
            <a:ext uri="{53640926-AAD7-44D8-BBD7-CCE9431645EC}">
              <a14:shadowObscured xmlns:a14="http://schemas.microsoft.com/office/drawing/2010/main"/>
            </a:ext>
          </a:extLst>
        </p:spPr>
      </p:pic>
      <p:pic>
        <p:nvPicPr>
          <p:cNvPr id="22" name="Рисунок 21" descr="https://image.slidesharecdn.com/6-140206134305-phpapp02/95/6-9-1024.jpg?cb=1391694250"/>
          <p:cNvPicPr/>
          <p:nvPr/>
        </p:nvPicPr>
        <p:blipFill rotWithShape="1">
          <a:blip r:embed="rId27" cstate="print">
            <a:extLst>
              <a:ext uri="{28A0092B-C50C-407E-A947-70E740481C1C}">
                <a14:useLocalDpi xmlns:a14="http://schemas.microsoft.com/office/drawing/2010/main" val="0"/>
              </a:ext>
            </a:extLst>
          </a:blip>
          <a:srcRect l="25449" t="1731" r="22630" b="2100"/>
          <a:stretch/>
        </p:blipFill>
        <p:spPr bwMode="auto">
          <a:xfrm>
            <a:off x="6505286" y="2771644"/>
            <a:ext cx="1487000" cy="1846690"/>
          </a:xfrm>
          <a:prstGeom prst="rect">
            <a:avLst/>
          </a:prstGeom>
          <a:noFill/>
          <a:ln>
            <a:noFill/>
          </a:ln>
          <a:extLst>
            <a:ext uri="{53640926-AAD7-44D8-BBD7-CCE9431645EC}">
              <a14:shadowObscured xmlns:a14="http://schemas.microsoft.com/office/drawing/2010/main"/>
            </a:ext>
          </a:extLst>
        </p:spPr>
      </p:pic>
      <p:sp>
        <p:nvSpPr>
          <p:cNvPr id="21" name="Номер слайда 20"/>
          <p:cNvSpPr>
            <a:spLocks noGrp="1"/>
          </p:cNvSpPr>
          <p:nvPr>
            <p:ph type="sldNum" sz="quarter" idx="12"/>
          </p:nvPr>
        </p:nvSpPr>
        <p:spPr/>
        <p:txBody>
          <a:bodyPr/>
          <a:lstStyle/>
          <a:p>
            <a:fld id="{DC5D68DB-F21D-4A98-83AC-D5337FA3ACCE}" type="slidenum">
              <a:rPr lang="ru-RU" smtClean="0"/>
              <a:t>19</a:t>
            </a:fld>
            <a:endParaRPr lang="ru-RU"/>
          </a:p>
        </p:txBody>
      </p:sp>
    </p:spTree>
    <p:extLst>
      <p:ext uri="{BB962C8B-B14F-4D97-AF65-F5344CB8AC3E}">
        <p14:creationId xmlns:p14="http://schemas.microsoft.com/office/powerpoint/2010/main" val="266269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3.bp.blogspot.com/-_H9yBUyauYo/VRwFbq4KsGI/AAAAAAAABZE/gUmarS9_V40/s1600/DSC_0105.JPG"/>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161" t="8885" r="28795" b="15377"/>
          <a:stretch/>
        </p:blipFill>
        <p:spPr bwMode="auto">
          <a:xfrm>
            <a:off x="385683" y="1371600"/>
            <a:ext cx="4091425" cy="5124927"/>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385683" y="517585"/>
            <a:ext cx="11619503" cy="544299"/>
          </a:xfrm>
        </p:spPr>
        <p:txBody>
          <a:bodyPr>
            <a:noAutofit/>
          </a:bodyPr>
          <a:lstStyle/>
          <a:p>
            <a:pPr algn="ctr"/>
            <a:br>
              <a:rPr lang="uk-UA" sz="2800" b="1" i="1" dirty="0">
                <a:solidFill>
                  <a:srgbClr val="FF0000"/>
                </a:solidFill>
              </a:rPr>
            </a:br>
            <a:endParaRPr lang="ru-RU" sz="2800" b="1" i="1" dirty="0">
              <a:solidFill>
                <a:srgbClr val="FF0000"/>
              </a:solidFill>
            </a:endParaRPr>
          </a:p>
        </p:txBody>
      </p:sp>
      <p:sp>
        <p:nvSpPr>
          <p:cNvPr id="3" name="Объект 2"/>
          <p:cNvSpPr>
            <a:spLocks noGrp="1"/>
          </p:cNvSpPr>
          <p:nvPr>
            <p:ph idx="1"/>
          </p:nvPr>
        </p:nvSpPr>
        <p:spPr>
          <a:xfrm>
            <a:off x="385684" y="2108881"/>
            <a:ext cx="11404121" cy="3636034"/>
          </a:xfrm>
        </p:spPr>
        <p:txBody>
          <a:bodyPr/>
          <a:lstStyle/>
          <a:p>
            <a:pPr marL="0" indent="0" algn="r">
              <a:lnSpc>
                <a:spcPct val="100000"/>
              </a:lnSpc>
              <a:spcBef>
                <a:spcPts val="0"/>
              </a:spcBef>
              <a:spcAft>
                <a:spcPts val="0"/>
              </a:spcAft>
              <a:buNone/>
            </a:pPr>
            <a:r>
              <a:rPr lang="ru-RU" sz="2800" b="1" dirty="0">
                <a:solidFill>
                  <a:srgbClr val="000000"/>
                </a:solidFill>
                <a:ea typeface="+mj-ea"/>
                <a:cs typeface="+mj-cs"/>
              </a:rPr>
              <a:t>            </a:t>
            </a:r>
          </a:p>
          <a:p>
            <a:pPr marL="0" indent="0" algn="r">
              <a:lnSpc>
                <a:spcPct val="100000"/>
              </a:lnSpc>
              <a:spcBef>
                <a:spcPts val="0"/>
              </a:spcBef>
              <a:spcAft>
                <a:spcPts val="0"/>
              </a:spcAft>
              <a:buNone/>
            </a:pPr>
            <a:r>
              <a:rPr lang="ru-RU" sz="3600" b="1" dirty="0">
                <a:solidFill>
                  <a:srgbClr val="006600"/>
                </a:solidFill>
                <a:ea typeface="+mj-ea"/>
                <a:cs typeface="+mj-cs"/>
              </a:rPr>
              <a:t>Тема </a:t>
            </a:r>
            <a:r>
              <a:rPr lang="ru-RU" sz="3600" b="1" dirty="0" err="1">
                <a:solidFill>
                  <a:srgbClr val="006600"/>
                </a:solidFill>
                <a:ea typeface="+mj-ea"/>
                <a:cs typeface="+mj-cs"/>
              </a:rPr>
              <a:t>проєкту</a:t>
            </a:r>
            <a:r>
              <a:rPr lang="ru-RU" sz="3600" b="1" dirty="0">
                <a:solidFill>
                  <a:srgbClr val="006600"/>
                </a:solidFill>
                <a:ea typeface="+mj-ea"/>
                <a:cs typeface="+mj-cs"/>
              </a:rPr>
              <a:t>: «</a:t>
            </a:r>
            <a:r>
              <a:rPr lang="ru-RU" sz="3600" b="1" dirty="0" err="1">
                <a:solidFill>
                  <a:srgbClr val="006600"/>
                </a:solidFill>
                <a:ea typeface="+mj-ea"/>
                <a:cs typeface="+mj-cs"/>
              </a:rPr>
              <a:t>Торбинка</a:t>
            </a:r>
            <a:r>
              <a:rPr lang="ru-RU" sz="3600" b="1" dirty="0">
                <a:solidFill>
                  <a:srgbClr val="006600"/>
                </a:solidFill>
                <a:ea typeface="+mj-ea"/>
                <a:cs typeface="+mj-cs"/>
              </a:rPr>
              <a:t> для </a:t>
            </a:r>
            <a:r>
              <a:rPr lang="ru-RU" sz="3600" b="1" dirty="0" err="1">
                <a:solidFill>
                  <a:srgbClr val="006600"/>
                </a:solidFill>
                <a:ea typeface="+mj-ea"/>
                <a:cs typeface="+mj-cs"/>
              </a:rPr>
              <a:t>дрібничок</a:t>
            </a:r>
            <a:r>
              <a:rPr lang="ru-RU" sz="3000" b="1" dirty="0">
                <a:solidFill>
                  <a:srgbClr val="006600"/>
                </a:solidFill>
                <a:ea typeface="+mj-ea"/>
                <a:cs typeface="+mj-cs"/>
              </a:rPr>
              <a:t>»</a:t>
            </a:r>
            <a:endParaRPr lang="ru-RU" sz="3000" b="1" dirty="0">
              <a:solidFill>
                <a:srgbClr val="003300"/>
              </a:solidFill>
            </a:endParaRPr>
          </a:p>
        </p:txBody>
      </p:sp>
      <p:pic>
        <p:nvPicPr>
          <p:cNvPr id="5" name="Рисунок 4" descr="http://playroom.ru/wp-content/uploads/2015/01/podelki7_vikrser_vikrserd1.jpg"/>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52114" t="49933"/>
          <a:stretch/>
        </p:blipFill>
        <p:spPr bwMode="auto">
          <a:xfrm>
            <a:off x="1265577" y="4061929"/>
            <a:ext cx="2124603" cy="1840593"/>
          </a:xfrm>
          <a:prstGeom prst="rect">
            <a:avLst/>
          </a:prstGeom>
          <a:noFill/>
          <a:ln>
            <a:noFill/>
          </a:ln>
          <a:extLst>
            <a:ext uri="{53640926-AAD7-44D8-BBD7-CCE9431645EC}">
              <a14:shadowObscured xmlns:a14="http://schemas.microsoft.com/office/drawing/2010/main"/>
            </a:ext>
          </a:extLst>
        </p:spPr>
      </p:pic>
      <p:sp>
        <p:nvSpPr>
          <p:cNvPr id="6" name="Нижний колонтитул 5"/>
          <p:cNvSpPr>
            <a:spLocks noGrp="1"/>
          </p:cNvSpPr>
          <p:nvPr>
            <p:ph type="ftr" sz="quarter" idx="11"/>
          </p:nvPr>
        </p:nvSpPr>
        <p:spPr>
          <a:xfrm>
            <a:off x="4008141" y="5902523"/>
            <a:ext cx="4796646" cy="719503"/>
          </a:xfrm>
        </p:spPr>
        <p:txBody>
          <a:bodyPr/>
          <a:lstStyle/>
          <a:p>
            <a:endParaRPr lang="ru-RU" sz="2400" b="1" i="1" dirty="0">
              <a:solidFill>
                <a:srgbClr val="FF0000"/>
              </a:solidFill>
              <a:effectLst>
                <a:outerShdw blurRad="38100" dist="38100" dir="2700000" algn="tl">
                  <a:srgbClr val="000000">
                    <a:alpha val="43137"/>
                  </a:srgbClr>
                </a:outerShdw>
              </a:effectLst>
            </a:endParaRPr>
          </a:p>
        </p:txBody>
      </p:sp>
      <p:sp>
        <p:nvSpPr>
          <p:cNvPr id="8" name="Номер слайда 7"/>
          <p:cNvSpPr>
            <a:spLocks noGrp="1"/>
          </p:cNvSpPr>
          <p:nvPr>
            <p:ph type="sldNum" sz="quarter" idx="12"/>
          </p:nvPr>
        </p:nvSpPr>
        <p:spPr/>
        <p:txBody>
          <a:bodyPr/>
          <a:lstStyle/>
          <a:p>
            <a:fld id="{DC5D68DB-F21D-4A98-83AC-D5337FA3ACCE}" type="slidenum">
              <a:rPr lang="ru-RU" smtClean="0"/>
              <a:t>2</a:t>
            </a:fld>
            <a:endParaRPr lang="ru-RU"/>
          </a:p>
        </p:txBody>
      </p:sp>
    </p:spTree>
    <p:extLst>
      <p:ext uri="{BB962C8B-B14F-4D97-AF65-F5344CB8AC3E}">
        <p14:creationId xmlns:p14="http://schemas.microsoft.com/office/powerpoint/2010/main" val="144976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07676"/>
            <a:ext cx="9875520" cy="839638"/>
          </a:xfrm>
        </p:spPr>
        <p:txBody>
          <a:bodyPr/>
          <a:lstStyle/>
          <a:p>
            <a:pPr algn="ctr"/>
            <a:r>
              <a:rPr lang="uk-UA" b="1" i="1" dirty="0">
                <a:solidFill>
                  <a:schemeClr val="accent1">
                    <a:lumMod val="50000"/>
                  </a:schemeClr>
                </a:solidFill>
              </a:rPr>
              <a:t>Зразки </a:t>
            </a:r>
            <a:r>
              <a:rPr lang="uk-UA" b="1" i="1" dirty="0" err="1">
                <a:solidFill>
                  <a:schemeClr val="accent1">
                    <a:lumMod val="50000"/>
                  </a:schemeClr>
                </a:solidFill>
              </a:rPr>
              <a:t>ексізу</a:t>
            </a:r>
            <a:r>
              <a:rPr lang="uk-UA" b="1" i="1" dirty="0">
                <a:solidFill>
                  <a:schemeClr val="accent1">
                    <a:lumMod val="50000"/>
                  </a:schemeClr>
                </a:solidFill>
              </a:rPr>
              <a:t> торбинки</a:t>
            </a:r>
            <a:endParaRPr lang="ru-RU" b="1" i="1" dirty="0">
              <a:solidFill>
                <a:schemeClr val="accent1">
                  <a:lumMod val="50000"/>
                </a:schemeClr>
              </a:solidFill>
            </a:endParaRPr>
          </a:p>
        </p:txBody>
      </p:sp>
      <p:pic>
        <p:nvPicPr>
          <p:cNvPr id="4" name="Picture 2">
            <a:hlinkClick r:id="rId2" action="ppaction://hlinkfile"/>
          </p:cNvPr>
          <p:cNvPicPr>
            <a:picLocks noGrp="1"/>
          </p:cNvPicPr>
          <p:nvPr>
            <p:ph idx="1"/>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7845" t="10564" r="7610" b="11044"/>
          <a:stretch/>
        </p:blipFill>
        <p:spPr bwMode="auto">
          <a:xfrm>
            <a:off x="595223" y="1190445"/>
            <a:ext cx="4382219" cy="4856672"/>
          </a:xfrm>
          <a:prstGeom prst="rect">
            <a:avLst/>
          </a:prstGeom>
          <a:noFill/>
          <a:ln>
            <a:noFill/>
          </a:ln>
          <a:effectLst/>
          <a:extLst>
            <a:ext uri="{53640926-AAD7-44D8-BBD7-CCE9431645EC}">
              <a14:shadowObscured xmlns:a14="http://schemas.microsoft.com/office/drawing/2010/main"/>
            </a:ext>
          </a:extLst>
        </p:spPr>
      </p:pic>
      <p:pic>
        <p:nvPicPr>
          <p:cNvPr id="5" name="Рисунок 4" descr="http://info-4all.ru/images/314cca3eee29d478199712c22a74351e.jpg"/>
          <p:cNvPicPr/>
          <p:nvPr/>
        </p:nvPicPr>
        <p:blipFill rotWithShape="1">
          <a:blip r:embed="rId5">
            <a:extLst>
              <a:ext uri="{28A0092B-C50C-407E-A947-70E740481C1C}">
                <a14:useLocalDpi xmlns:a14="http://schemas.microsoft.com/office/drawing/2010/main" val="0"/>
              </a:ext>
            </a:extLst>
          </a:blip>
          <a:srcRect l="47364" t="24629" r="1606" b="28512"/>
          <a:stretch/>
        </p:blipFill>
        <p:spPr bwMode="auto">
          <a:xfrm>
            <a:off x="5201728" y="1190445"/>
            <a:ext cx="6599208" cy="4856672"/>
          </a:xfrm>
          <a:prstGeom prst="rect">
            <a:avLst/>
          </a:prstGeom>
          <a:noFill/>
          <a:ln>
            <a:noFill/>
          </a:ln>
          <a:extLst>
            <a:ext uri="{53640926-AAD7-44D8-BBD7-CCE9431645EC}">
              <a14:shadowObscured xmlns:a14="http://schemas.microsoft.com/office/drawing/2010/main"/>
            </a:ext>
          </a:extLst>
        </p:spPr>
      </p:pic>
      <p:sp>
        <p:nvSpPr>
          <p:cNvPr id="6" name="Номер слайда 5"/>
          <p:cNvSpPr>
            <a:spLocks noGrp="1"/>
          </p:cNvSpPr>
          <p:nvPr>
            <p:ph type="sldNum" sz="quarter" idx="12"/>
          </p:nvPr>
        </p:nvSpPr>
        <p:spPr/>
        <p:txBody>
          <a:bodyPr/>
          <a:lstStyle/>
          <a:p>
            <a:fld id="{DC5D68DB-F21D-4A98-83AC-D5337FA3ACCE}" type="slidenum">
              <a:rPr lang="ru-RU" smtClean="0"/>
              <a:t>20</a:t>
            </a:fld>
            <a:endParaRPr lang="ru-RU"/>
          </a:p>
        </p:txBody>
      </p:sp>
    </p:spTree>
    <p:extLst>
      <p:ext uri="{BB962C8B-B14F-4D97-AF65-F5344CB8AC3E}">
        <p14:creationId xmlns:p14="http://schemas.microsoft.com/office/powerpoint/2010/main" val="138743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120" y="204158"/>
            <a:ext cx="9875520" cy="1098431"/>
          </a:xfrm>
        </p:spPr>
        <p:txBody>
          <a:bodyPr/>
          <a:lstStyle/>
          <a:p>
            <a:pPr algn="ctr"/>
            <a:r>
              <a:rPr lang="uk-UA" dirty="0"/>
              <a:t>Шов, я тебе знаю!</a:t>
            </a:r>
            <a:endParaRPr lang="ru-RU" dirty="0"/>
          </a:p>
        </p:txBody>
      </p:sp>
      <p:pic>
        <p:nvPicPr>
          <p:cNvPr id="4" name="Объект 3" descr="1">
            <a:hlinkClick r:id="rId2"/>
          </p:cNvPr>
          <p:cNvPicPr>
            <a:picLocks noGrp="1"/>
          </p:cNvPicPr>
          <p:nvPr>
            <p:ph idx="1"/>
          </p:nvPr>
        </p:nvPicPr>
        <p:blipFill rotWithShape="1">
          <a:blip r:embed="rId3" cstate="print">
            <a:extLst>
              <a:ext uri="{28A0092B-C50C-407E-A947-70E740481C1C}">
                <a14:useLocalDpi xmlns:a14="http://schemas.microsoft.com/office/drawing/2010/main" val="0"/>
              </a:ext>
            </a:extLst>
          </a:blip>
          <a:srcRect l="2021" r="2254" b="3196"/>
          <a:stretch/>
        </p:blipFill>
        <p:spPr bwMode="auto">
          <a:xfrm>
            <a:off x="3027007" y="1207699"/>
            <a:ext cx="6055745" cy="5244860"/>
          </a:xfrm>
          <a:prstGeom prst="rect">
            <a:avLst/>
          </a:prstGeom>
          <a:noFill/>
          <a:ln>
            <a:noFill/>
          </a:ln>
          <a:extLst>
            <a:ext uri="{53640926-AAD7-44D8-BBD7-CCE9431645EC}">
              <a14:shadowObscured xmlns:a14="http://schemas.microsoft.com/office/drawing/2010/main"/>
            </a:ext>
          </a:extLst>
        </p:spPr>
      </p:pic>
      <p:sp>
        <p:nvSpPr>
          <p:cNvPr id="5" name="Номер слайда 4"/>
          <p:cNvSpPr>
            <a:spLocks noGrp="1"/>
          </p:cNvSpPr>
          <p:nvPr>
            <p:ph type="sldNum" sz="quarter" idx="12"/>
          </p:nvPr>
        </p:nvSpPr>
        <p:spPr/>
        <p:txBody>
          <a:bodyPr/>
          <a:lstStyle/>
          <a:p>
            <a:fld id="{DC5D68DB-F21D-4A98-83AC-D5337FA3ACCE}" type="slidenum">
              <a:rPr lang="ru-RU" smtClean="0"/>
              <a:t>21</a:t>
            </a:fld>
            <a:endParaRPr lang="ru-RU"/>
          </a:p>
        </p:txBody>
      </p:sp>
    </p:spTree>
    <p:extLst>
      <p:ext uri="{BB962C8B-B14F-4D97-AF65-F5344CB8AC3E}">
        <p14:creationId xmlns:p14="http://schemas.microsoft.com/office/powerpoint/2010/main" val="2528968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4958" y="255917"/>
            <a:ext cx="8947718" cy="865517"/>
          </a:xfrm>
        </p:spPr>
        <p:txBody>
          <a:bodyPr/>
          <a:lstStyle/>
          <a:p>
            <a:pPr algn="ctr"/>
            <a:r>
              <a:rPr lang="uk-UA">
                <a:solidFill>
                  <a:schemeClr val="accent1">
                    <a:lumMod val="50000"/>
                  </a:schemeClr>
                </a:solidFill>
              </a:rPr>
              <a:t>ВІЗЕРУНКИ    ДЛЯ   ОЗДОБЛЕННЯ</a:t>
            </a:r>
            <a:endParaRPr lang="ru-RU" dirty="0">
              <a:solidFill>
                <a:schemeClr val="accent1">
                  <a:lumMod val="50000"/>
                </a:schemeClr>
              </a:solidFill>
            </a:endParaRPr>
          </a:p>
        </p:txBody>
      </p:sp>
      <p:pic>
        <p:nvPicPr>
          <p:cNvPr id="4" name="Объект 3" descr="https://image.slidesharecdn.com/6-140206134305-phpapp02/95/6-3-1024.jpg?cb=1391694250"/>
          <p:cNvPicPr>
            <a:picLocks noGrp="1"/>
          </p:cNvPicPr>
          <p:nvPr>
            <p:ph idx="1"/>
          </p:nvPr>
        </p:nvPicPr>
        <p:blipFill rotWithShape="1">
          <a:blip r:embed="rId3" cstate="print">
            <a:extLst>
              <a:ext uri="{28A0092B-C50C-407E-A947-70E740481C1C}">
                <a14:useLocalDpi xmlns:a14="http://schemas.microsoft.com/office/drawing/2010/main" val="0"/>
              </a:ext>
            </a:extLst>
          </a:blip>
          <a:srcRect l="13143" t="16716" r="6526" b="17180"/>
          <a:stretch/>
        </p:blipFill>
        <p:spPr bwMode="auto">
          <a:xfrm rot="5400000">
            <a:off x="127958" y="378125"/>
            <a:ext cx="2789208" cy="2544791"/>
          </a:xfrm>
          <a:prstGeom prst="rect">
            <a:avLst/>
          </a:prstGeom>
          <a:noFill/>
          <a:ln>
            <a:noFill/>
          </a:ln>
          <a:extLst>
            <a:ext uri="{53640926-AAD7-44D8-BBD7-CCE9431645EC}">
              <a14:shadowObscured xmlns:a14="http://schemas.microsoft.com/office/drawing/2010/main"/>
            </a:ext>
          </a:extLst>
        </p:spPr>
      </p:pic>
      <p:pic>
        <p:nvPicPr>
          <p:cNvPr id="5" name="Рисунок 4" descr="E:\18\труд\вишивка\хрестик\схемы вышивки крестиком\ёлка.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2460" y="1121434"/>
            <a:ext cx="3133537" cy="3036851"/>
          </a:xfrm>
          <a:prstGeom prst="rect">
            <a:avLst/>
          </a:prstGeom>
          <a:noFill/>
          <a:ln>
            <a:noFill/>
          </a:ln>
        </p:spPr>
      </p:pic>
      <p:pic>
        <p:nvPicPr>
          <p:cNvPr id="6" name="Рисунок 5" descr="https://image.slidesharecdn.com/6-140206134305-phpapp02/95/6-34-1024.jpg?cb=1391694250"/>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39197" t="32653" r="4497" b="10056"/>
          <a:stretch/>
        </p:blipFill>
        <p:spPr bwMode="auto">
          <a:xfrm>
            <a:off x="8945593" y="3876142"/>
            <a:ext cx="2889849" cy="2453646"/>
          </a:xfrm>
          <a:prstGeom prst="rect">
            <a:avLst/>
          </a:prstGeom>
          <a:noFill/>
          <a:ln>
            <a:noFill/>
          </a:ln>
          <a:extLst>
            <a:ext uri="{53640926-AAD7-44D8-BBD7-CCE9431645EC}">
              <a14:shadowObscured xmlns:a14="http://schemas.microsoft.com/office/drawing/2010/main"/>
            </a:ext>
          </a:extLst>
        </p:spPr>
      </p:pic>
      <p:pic>
        <p:nvPicPr>
          <p:cNvPr id="7" name="Рисунок 6" descr="http://playroom.ru/wp-content/uploads/2015/01/podelki7_vikrser_vikrserd1.jpg">
            <a:hlinkClick r:id="rId7" action="ppaction://hlinkfile"/>
          </p:cNvPr>
          <p:cNvPicPr/>
          <p:nvPr/>
        </p:nvPicPr>
        <p:blipFill rotWithShape="1">
          <a:blip r:embed="rId8" cstate="print">
            <a:extLst>
              <a:ext uri="{28A0092B-C50C-407E-A947-70E740481C1C}">
                <a14:useLocalDpi xmlns:a14="http://schemas.microsoft.com/office/drawing/2010/main" val="0"/>
              </a:ext>
            </a:extLst>
          </a:blip>
          <a:srcRect r="50933" b="47158"/>
          <a:stretch/>
        </p:blipFill>
        <p:spPr bwMode="auto">
          <a:xfrm>
            <a:off x="6144250" y="4285326"/>
            <a:ext cx="2450891" cy="2182484"/>
          </a:xfrm>
          <a:prstGeom prst="rect">
            <a:avLst/>
          </a:prstGeom>
          <a:noFill/>
          <a:ln>
            <a:noFill/>
          </a:ln>
          <a:extLst>
            <a:ext uri="{53640926-AAD7-44D8-BBD7-CCE9431645EC}">
              <a14:shadowObscured xmlns:a14="http://schemas.microsoft.com/office/drawing/2010/main"/>
            </a:ext>
          </a:extLst>
        </p:spPr>
      </p:pic>
      <p:pic>
        <p:nvPicPr>
          <p:cNvPr id="8" name="Рисунок 7" descr="http://playroom.ru/wp-content/uploads/2015/01/podelki7_vikrser_vikrserd1.jpg">
            <a:hlinkClick r:id="rId9" action="ppaction://hlinkfile"/>
          </p:cNvPr>
          <p:cNvPicPr/>
          <p:nvPr/>
        </p:nvPicPr>
        <p:blipFill rotWithShape="1">
          <a:blip r:embed="rId10" cstate="print">
            <a:extLst>
              <a:ext uri="{28A0092B-C50C-407E-A947-70E740481C1C}">
                <a14:useLocalDpi xmlns:a14="http://schemas.microsoft.com/office/drawing/2010/main" val="0"/>
              </a:ext>
            </a:extLst>
          </a:blip>
          <a:srcRect l="52114" t="49933"/>
          <a:stretch/>
        </p:blipFill>
        <p:spPr bwMode="auto">
          <a:xfrm>
            <a:off x="3364892" y="4285326"/>
            <a:ext cx="2449311" cy="2244870"/>
          </a:xfrm>
          <a:prstGeom prst="rect">
            <a:avLst/>
          </a:prstGeom>
          <a:noFill/>
          <a:ln>
            <a:noFill/>
          </a:ln>
          <a:extLst>
            <a:ext uri="{53640926-AAD7-44D8-BBD7-CCE9431645EC}">
              <a14:shadowObscured xmlns:a14="http://schemas.microsoft.com/office/drawing/2010/main"/>
            </a:ext>
          </a:extLst>
        </p:spPr>
      </p:pic>
      <p:pic>
        <p:nvPicPr>
          <p:cNvPr id="9" name="Рисунок 8" descr="https://image.slidesharecdn.com/6-140206134305-phpapp02/95/6-11-1024.jpg?cb=1391694250"/>
          <p:cNvPicPr/>
          <p:nvPr/>
        </p:nvPicPr>
        <p:blipFill rotWithShape="1">
          <a:blip r:embed="rId11" cstate="print">
            <a:extLst>
              <a:ext uri="{28A0092B-C50C-407E-A947-70E740481C1C}">
                <a14:useLocalDpi xmlns:a14="http://schemas.microsoft.com/office/drawing/2010/main" val="0"/>
              </a:ext>
            </a:extLst>
          </a:blip>
          <a:srcRect b="12431"/>
          <a:stretch/>
        </p:blipFill>
        <p:spPr bwMode="auto">
          <a:xfrm>
            <a:off x="359096" y="3036851"/>
            <a:ext cx="2826658" cy="2346031"/>
          </a:xfrm>
          <a:prstGeom prst="rect">
            <a:avLst/>
          </a:prstGeom>
          <a:noFill/>
          <a:ln>
            <a:noFill/>
          </a:ln>
        </p:spPr>
      </p:pic>
      <p:pic>
        <p:nvPicPr>
          <p:cNvPr id="11" name="Рисунок 10" descr="https://image.slidesharecdn.com/6-140206134305-phpapp02/95/6-7-1024.jpg?cb=1391694250"/>
          <p:cNvPicPr/>
          <p:nvPr/>
        </p:nvPicPr>
        <p:blipFill rotWithShape="1">
          <a:blip r:embed="rId12" cstate="print">
            <a:extLst>
              <a:ext uri="{28A0092B-C50C-407E-A947-70E740481C1C}">
                <a14:useLocalDpi xmlns:a14="http://schemas.microsoft.com/office/drawing/2010/main" val="0"/>
              </a:ext>
            </a:extLst>
          </a:blip>
          <a:srcRect l="6200" t="5566" r="5875" b="640"/>
          <a:stretch/>
        </p:blipFill>
        <p:spPr bwMode="auto">
          <a:xfrm>
            <a:off x="7127480" y="1112377"/>
            <a:ext cx="2514849" cy="2415396"/>
          </a:xfrm>
          <a:prstGeom prst="rect">
            <a:avLst/>
          </a:prstGeom>
          <a:noFill/>
          <a:ln>
            <a:noFill/>
          </a:ln>
          <a:extLst>
            <a:ext uri="{53640926-AAD7-44D8-BBD7-CCE9431645EC}">
              <a14:shadowObscured xmlns:a14="http://schemas.microsoft.com/office/drawing/2010/main"/>
            </a:ext>
          </a:extLst>
        </p:spPr>
      </p:pic>
      <p:pic>
        <p:nvPicPr>
          <p:cNvPr id="12" name="Рисунок 11" descr="https://image.slidesharecdn.com/6-140206134305-phpapp02/95/6-15-1024.jpg?cb=1391694250"/>
          <p:cNvPicPr/>
          <p:nvPr/>
        </p:nvPicPr>
        <p:blipFill rotWithShape="1">
          <a:blip r:embed="rId13" cstate="print">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l="24421" t="4455" r="17734" b="3698"/>
          <a:stretch/>
        </p:blipFill>
        <p:spPr bwMode="auto">
          <a:xfrm>
            <a:off x="9790981" y="1328644"/>
            <a:ext cx="2044461" cy="2070164"/>
          </a:xfrm>
          <a:prstGeom prst="rect">
            <a:avLst/>
          </a:prstGeom>
          <a:noFill/>
          <a:ln>
            <a:noFill/>
          </a:ln>
          <a:extLst>
            <a:ext uri="{53640926-AAD7-44D8-BBD7-CCE9431645EC}">
              <a14:shadowObscured xmlns:a14="http://schemas.microsoft.com/office/drawing/2010/main"/>
            </a:ext>
          </a:extLst>
        </p:spPr>
      </p:pic>
      <p:sp>
        <p:nvSpPr>
          <p:cNvPr id="10" name="Номер слайда 9"/>
          <p:cNvSpPr>
            <a:spLocks noGrp="1"/>
          </p:cNvSpPr>
          <p:nvPr>
            <p:ph type="sldNum" sz="quarter" idx="12"/>
          </p:nvPr>
        </p:nvSpPr>
        <p:spPr/>
        <p:txBody>
          <a:bodyPr/>
          <a:lstStyle/>
          <a:p>
            <a:fld id="{DC5D68DB-F21D-4A98-83AC-D5337FA3ACCE}" type="slidenum">
              <a:rPr lang="ru-RU" smtClean="0"/>
              <a:t>22</a:t>
            </a:fld>
            <a:endParaRPr lang="ru-RU"/>
          </a:p>
        </p:txBody>
      </p:sp>
    </p:spTree>
    <p:extLst>
      <p:ext uri="{BB962C8B-B14F-4D97-AF65-F5344CB8AC3E}">
        <p14:creationId xmlns:p14="http://schemas.microsoft.com/office/powerpoint/2010/main" val="1856937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83284" y="310551"/>
            <a:ext cx="3329796" cy="6383547"/>
          </a:xfrm>
        </p:spPr>
        <p:txBody>
          <a:bodyPr>
            <a:noAutofit/>
          </a:bodyPr>
          <a:lstStyle/>
          <a:p>
            <a:pPr marL="342900" lvl="0" indent="-342900">
              <a:spcAft>
                <a:spcPts val="0"/>
              </a:spcAft>
            </a:pPr>
            <a:r>
              <a:rPr lang="uk-UA" sz="20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a:t>
            </a:r>
            <a:r>
              <a:rPr lang="uk-UA"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1. Що ми сьогодні вивчили?</a:t>
            </a:r>
            <a:br>
              <a:rPr lang="ru-RU" sz="2200" dirty="0">
                <a:solidFill>
                  <a:schemeClr val="accent1">
                    <a:lumMod val="50000"/>
                  </a:schemeClr>
                </a:solidFill>
                <a:cs typeface="Aharoni" panose="02010803020104030203" pitchFamily="2" charset="-79"/>
              </a:rPr>
            </a:br>
            <a:r>
              <a:rPr lang="ru-RU" sz="2200" dirty="0">
                <a:solidFill>
                  <a:schemeClr val="accent1">
                    <a:lumMod val="50000"/>
                  </a:schemeClr>
                </a:solidFill>
                <a:cs typeface="Aharoni" panose="02010803020104030203" pitchFamily="2" charset="-79"/>
              </a:rPr>
              <a:t>2. </a:t>
            </a:r>
            <a:r>
              <a:rPr lang="uk-UA"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Що вам найбільше запам’яталося та було цікаве?</a:t>
            </a:r>
            <a:br>
              <a:rPr lang="ru-RU" sz="2200" dirty="0">
                <a:solidFill>
                  <a:schemeClr val="accent1">
                    <a:lumMod val="50000"/>
                  </a:schemeClr>
                </a:solidFill>
                <a:cs typeface="Aharoni" panose="02010803020104030203" pitchFamily="2" charset="-79"/>
              </a:rPr>
            </a:br>
            <a:r>
              <a:rPr lang="ru-RU" sz="2200" dirty="0">
                <a:solidFill>
                  <a:schemeClr val="accent1">
                    <a:lumMod val="50000"/>
                  </a:schemeClr>
                </a:solidFill>
                <a:cs typeface="Aharoni" panose="02010803020104030203" pitchFamily="2" charset="-79"/>
              </a:rPr>
              <a:t>3. </a:t>
            </a:r>
            <a:r>
              <a:rPr lang="uk-UA"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Чи сподобався вам сьогоднішній урок?</a:t>
            </a:r>
            <a:br>
              <a:rPr lang="ru-RU" sz="2200" dirty="0">
                <a:solidFill>
                  <a:schemeClr val="accent1">
                    <a:lumMod val="50000"/>
                  </a:schemeClr>
                </a:solidFill>
                <a:cs typeface="Aharoni" panose="02010803020104030203" pitchFamily="2" charset="-79"/>
              </a:rPr>
            </a:br>
            <a:r>
              <a:rPr lang="uk-UA"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4.Від чого залежить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якість</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створеного</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для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вишивання</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візерунка</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a:t>
            </a:r>
            <a:br>
              <a:rPr lang="ru-RU" sz="22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b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5. Де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можна</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застосувати</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отримані</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сьогодні</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на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уроці</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знання</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Вміння</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a:t>
            </a:r>
            <a:br>
              <a:rPr lang="ru-RU" sz="22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b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6.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Чи</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захотілося</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 вам бути дизайнерами? Художниками-</a:t>
            </a:r>
            <a:r>
              <a:rPr lang="ru-RU" sz="2200" dirty="0" err="1">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модельєрами</a:t>
            </a:r>
            <a:r>
              <a:rPr lang="ru-RU" sz="2200" dirty="0">
                <a:solidFill>
                  <a:schemeClr val="accent1">
                    <a:lumMod val="50000"/>
                  </a:schemeClr>
                </a:solidFill>
                <a:latin typeface="Times New Roman" panose="02020603050405020304" pitchFamily="18" charset="0"/>
                <a:ea typeface="Times New Roman" panose="02020603050405020304" pitchFamily="18" charset="0"/>
                <a:cs typeface="Aharoni" panose="02010803020104030203" pitchFamily="2" charset="-79"/>
              </a:rPr>
              <a:t>?</a:t>
            </a:r>
            <a:br>
              <a:rPr lang="ru-RU" sz="20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br>
            <a:br>
              <a:rPr lang="ru-RU"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ru-RU" sz="1800" dirty="0">
              <a:solidFill>
                <a:schemeClr val="accent1">
                  <a:lumMod val="50000"/>
                </a:schemeClr>
              </a:solidFill>
            </a:endParaRPr>
          </a:p>
        </p:txBody>
      </p:sp>
      <p:pic>
        <p:nvPicPr>
          <p:cNvPr id="1026" name="Picture 2" descr="http://svitppt.com.ua/images/58/57548/960/img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531" y="237226"/>
            <a:ext cx="8517522" cy="63881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1.bp.blogspot.com/-9jbGXfRH670/UQuBuJbhy2I/AAAAAAAACHg/qTwSius1uD0/s1600/7.jpg"/>
          <p:cNvPicPr>
            <a:picLocks noChangeAspect="1" noChangeArrowheads="1"/>
          </p:cNvPicPr>
          <p:nvPr/>
        </p:nvPicPr>
        <p:blipFill>
          <a:blip r:embed="rId3" cstate="print"/>
          <a:srcRect/>
          <a:stretch>
            <a:fillRect/>
          </a:stretch>
        </p:blipFill>
        <p:spPr bwMode="auto">
          <a:xfrm>
            <a:off x="5130418" y="4196828"/>
            <a:ext cx="3202420" cy="2543185"/>
          </a:xfrm>
          <a:prstGeom prst="round2DiagRect">
            <a:avLst>
              <a:gd name="adj1" fmla="val 38550"/>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Номер слайда 3"/>
          <p:cNvSpPr>
            <a:spLocks noGrp="1"/>
          </p:cNvSpPr>
          <p:nvPr>
            <p:ph type="sldNum" sz="quarter" idx="12"/>
          </p:nvPr>
        </p:nvSpPr>
        <p:spPr/>
        <p:txBody>
          <a:bodyPr/>
          <a:lstStyle/>
          <a:p>
            <a:fld id="{DC5D68DB-F21D-4A98-83AC-D5337FA3ACCE}" type="slidenum">
              <a:rPr lang="ru-RU" smtClean="0"/>
              <a:t>23</a:t>
            </a:fld>
            <a:endParaRPr lang="ru-RU"/>
          </a:p>
        </p:txBody>
      </p:sp>
    </p:spTree>
    <p:extLst>
      <p:ext uri="{BB962C8B-B14F-4D97-AF65-F5344CB8AC3E}">
        <p14:creationId xmlns:p14="http://schemas.microsoft.com/office/powerpoint/2010/main" val="361310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20637" y="694426"/>
            <a:ext cx="9872871" cy="4038600"/>
          </a:xfrm>
        </p:spPr>
        <p:txBody>
          <a:bodyPr>
            <a:noAutofit/>
          </a:bodyPr>
          <a:lstStyle/>
          <a:p>
            <a:pPr marL="45720" indent="0" algn="ctr">
              <a:buNone/>
            </a:pPr>
            <a:r>
              <a:rPr lang="ru-RU" sz="3600" b="1" dirty="0" err="1">
                <a:solidFill>
                  <a:srgbClr val="002060"/>
                </a:solidFill>
                <a:latin typeface="Times New Roman" panose="02020603050405020304" pitchFamily="18" charset="0"/>
                <a:ea typeface="Times New Roman" panose="02020603050405020304" pitchFamily="18" charset="0"/>
              </a:rPr>
              <a:t>Домашнє</a:t>
            </a:r>
            <a:r>
              <a:rPr lang="ru-RU" sz="3600" b="1" dirty="0">
                <a:solidFill>
                  <a:srgbClr val="002060"/>
                </a:solidFill>
                <a:latin typeface="Times New Roman" panose="02020603050405020304" pitchFamily="18" charset="0"/>
                <a:ea typeface="Times New Roman" panose="02020603050405020304" pitchFamily="18" charset="0"/>
              </a:rPr>
              <a:t> </a:t>
            </a:r>
            <a:r>
              <a:rPr lang="ru-RU" sz="3600" b="1" dirty="0" err="1">
                <a:solidFill>
                  <a:srgbClr val="002060"/>
                </a:solidFill>
                <a:latin typeface="Times New Roman" panose="02020603050405020304" pitchFamily="18" charset="0"/>
                <a:ea typeface="Times New Roman" panose="02020603050405020304" pitchFamily="18" charset="0"/>
              </a:rPr>
              <a:t>завдання</a:t>
            </a:r>
            <a:r>
              <a:rPr lang="ru-RU" sz="3600" b="1" dirty="0">
                <a:solidFill>
                  <a:srgbClr val="002060"/>
                </a:solidFill>
                <a:latin typeface="Times New Roman" panose="02020603050405020304" pitchFamily="18" charset="0"/>
                <a:ea typeface="Times New Roman" panose="02020603050405020304" pitchFamily="18" charset="0"/>
              </a:rPr>
              <a:t>: </a:t>
            </a:r>
          </a:p>
          <a:p>
            <a:pPr marL="45720" indent="0" algn="ctr">
              <a:buNone/>
            </a:pPr>
            <a:endParaRPr lang="ru-RU" sz="1200" b="1" dirty="0">
              <a:solidFill>
                <a:srgbClr val="002060"/>
              </a:solidFill>
              <a:latin typeface="Times New Roman" panose="02020603050405020304" pitchFamily="18" charset="0"/>
              <a:ea typeface="Times New Roman" panose="02020603050405020304" pitchFamily="18" charset="0"/>
            </a:endParaRPr>
          </a:p>
          <a:p>
            <a:r>
              <a:rPr lang="ru-RU" sz="3600" b="1" dirty="0" err="1">
                <a:solidFill>
                  <a:srgbClr val="002060"/>
                </a:solidFill>
                <a:latin typeface="Times New Roman" panose="02020603050405020304" pitchFamily="18" charset="0"/>
                <a:ea typeface="Times New Roman" panose="02020603050405020304" pitchFamily="18" charset="0"/>
              </a:rPr>
              <a:t>Розробити</a:t>
            </a:r>
            <a:r>
              <a:rPr lang="ru-RU" sz="3600" b="1" dirty="0">
                <a:solidFill>
                  <a:srgbClr val="002060"/>
                </a:solidFill>
                <a:latin typeface="Times New Roman" panose="02020603050405020304" pitchFamily="18" charset="0"/>
                <a:ea typeface="Times New Roman" panose="02020603050405020304" pitchFamily="18" charset="0"/>
              </a:rPr>
              <a:t> </a:t>
            </a:r>
            <a:r>
              <a:rPr lang="ru-RU" sz="3600" b="1" dirty="0" err="1">
                <a:solidFill>
                  <a:srgbClr val="002060"/>
                </a:solidFill>
                <a:latin typeface="Times New Roman" panose="02020603050405020304" pitchFamily="18" charset="0"/>
                <a:ea typeface="Times New Roman" panose="02020603050405020304" pitchFamily="18" charset="0"/>
              </a:rPr>
              <a:t>графічне</a:t>
            </a:r>
            <a:r>
              <a:rPr lang="ru-RU" sz="3600" b="1" dirty="0">
                <a:solidFill>
                  <a:srgbClr val="002060"/>
                </a:solidFill>
                <a:latin typeface="Times New Roman" panose="02020603050405020304" pitchFamily="18" charset="0"/>
                <a:ea typeface="Times New Roman" panose="02020603050405020304" pitchFamily="18" charset="0"/>
              </a:rPr>
              <a:t> </a:t>
            </a:r>
            <a:r>
              <a:rPr lang="ru-RU" sz="3600" b="1" dirty="0" err="1">
                <a:solidFill>
                  <a:srgbClr val="002060"/>
                </a:solidFill>
                <a:latin typeface="Times New Roman" panose="02020603050405020304" pitchFamily="18" charset="0"/>
                <a:ea typeface="Times New Roman" panose="02020603050405020304" pitchFamily="18" charset="0"/>
              </a:rPr>
              <a:t>зображення</a:t>
            </a:r>
            <a:r>
              <a:rPr lang="ru-RU" sz="3600" b="1" dirty="0">
                <a:solidFill>
                  <a:srgbClr val="002060"/>
                </a:solidFill>
                <a:latin typeface="Times New Roman" panose="02020603050405020304" pitchFamily="18" charset="0"/>
                <a:ea typeface="Times New Roman" panose="02020603050405020304" pitchFamily="18" charset="0"/>
              </a:rPr>
              <a:t> </a:t>
            </a:r>
            <a:r>
              <a:rPr lang="ru-RU" sz="3600" b="1" dirty="0" err="1">
                <a:solidFill>
                  <a:srgbClr val="002060"/>
                </a:solidFill>
                <a:latin typeface="Times New Roman" panose="02020603050405020304" pitchFamily="18" charset="0"/>
                <a:ea typeface="Times New Roman" panose="02020603050405020304" pitchFamily="18" charset="0"/>
              </a:rPr>
              <a:t>торбинки</a:t>
            </a:r>
            <a:r>
              <a:rPr lang="ru-RU" sz="3600" b="1" dirty="0">
                <a:solidFill>
                  <a:srgbClr val="002060"/>
                </a:solidFill>
                <a:latin typeface="Times New Roman" panose="02020603050405020304" pitchFamily="18" charset="0"/>
                <a:ea typeface="Times New Roman" panose="02020603050405020304" pitchFamily="18" charset="0"/>
              </a:rPr>
              <a:t> у </a:t>
            </a:r>
            <a:r>
              <a:rPr lang="ru-RU" sz="3600" b="1" dirty="0" err="1">
                <a:solidFill>
                  <a:srgbClr val="002060"/>
                </a:solidFill>
                <a:latin typeface="Times New Roman" panose="02020603050405020304" pitchFamily="18" charset="0"/>
                <a:ea typeface="Times New Roman" panose="02020603050405020304" pitchFamily="18" charset="0"/>
              </a:rPr>
              <a:t>зошиті</a:t>
            </a:r>
            <a:r>
              <a:rPr lang="uk-UA" sz="3600" b="1" dirty="0">
                <a:solidFill>
                  <a:srgbClr val="002060"/>
                </a:solidFill>
                <a:latin typeface="Times New Roman" panose="02020603050405020304" pitchFamily="18" charset="0"/>
                <a:ea typeface="Times New Roman" panose="02020603050405020304" pitchFamily="18" charset="0"/>
              </a:rPr>
              <a:t>;</a:t>
            </a:r>
          </a:p>
          <a:p>
            <a:r>
              <a:rPr lang="uk-UA" sz="3600" b="1" dirty="0">
                <a:solidFill>
                  <a:srgbClr val="002060"/>
                </a:solidFill>
                <a:latin typeface="Times New Roman" panose="02020603050405020304" pitchFamily="18" charset="0"/>
                <a:ea typeface="Times New Roman" panose="02020603050405020304" pitchFamily="18" charset="0"/>
              </a:rPr>
              <a:t> </a:t>
            </a:r>
            <a:r>
              <a:rPr lang="ru-RU" sz="3600" b="1" dirty="0" err="1">
                <a:solidFill>
                  <a:srgbClr val="002060"/>
                </a:solidFill>
                <a:latin typeface="Times New Roman" panose="02020603050405020304" pitchFamily="18" charset="0"/>
                <a:ea typeface="Times New Roman" panose="02020603050405020304" pitchFamily="18" charset="0"/>
              </a:rPr>
              <a:t>взяти</a:t>
            </a:r>
            <a:r>
              <a:rPr lang="ru-RU" sz="3600" b="1" dirty="0">
                <a:solidFill>
                  <a:srgbClr val="002060"/>
                </a:solidFill>
                <a:latin typeface="Times New Roman" panose="02020603050405020304" pitchFamily="18" charset="0"/>
                <a:ea typeface="Times New Roman" panose="02020603050405020304" pitchFamily="18" charset="0"/>
              </a:rPr>
              <a:t> </a:t>
            </a:r>
            <a:r>
              <a:rPr lang="ru-RU" sz="3600" b="1" dirty="0" err="1">
                <a:solidFill>
                  <a:srgbClr val="002060"/>
                </a:solidFill>
                <a:latin typeface="Times New Roman" panose="02020603050405020304" pitchFamily="18" charset="0"/>
                <a:ea typeface="Times New Roman" panose="02020603050405020304" pitchFamily="18" charset="0"/>
              </a:rPr>
              <a:t>необхідні</a:t>
            </a:r>
            <a:r>
              <a:rPr lang="ru-RU" sz="3600" b="1" dirty="0">
                <a:solidFill>
                  <a:srgbClr val="002060"/>
                </a:solidFill>
                <a:latin typeface="Times New Roman" panose="02020603050405020304" pitchFamily="18" charset="0"/>
                <a:ea typeface="Times New Roman" panose="02020603050405020304" pitchFamily="18" charset="0"/>
              </a:rPr>
              <a:t> </a:t>
            </a:r>
            <a:r>
              <a:rPr lang="uk-UA" sz="3600" b="1" dirty="0">
                <a:solidFill>
                  <a:srgbClr val="002060"/>
                </a:solidFill>
                <a:latin typeface="Times New Roman" panose="02020603050405020304" pitchFamily="18" charset="0"/>
                <a:ea typeface="Times New Roman" panose="02020603050405020304" pitchFamily="18" charset="0"/>
              </a:rPr>
              <a:t>інструменти та </a:t>
            </a:r>
            <a:r>
              <a:rPr lang="ru-RU" sz="3600" b="1" dirty="0" err="1">
                <a:solidFill>
                  <a:srgbClr val="002060"/>
                </a:solidFill>
                <a:latin typeface="Times New Roman" panose="02020603050405020304" pitchFamily="18" charset="0"/>
                <a:ea typeface="Times New Roman" panose="02020603050405020304" pitchFamily="18" charset="0"/>
              </a:rPr>
              <a:t>матеріали</a:t>
            </a:r>
            <a:r>
              <a:rPr lang="ru-RU" sz="3600" b="1" dirty="0">
                <a:solidFill>
                  <a:srgbClr val="002060"/>
                </a:solidFill>
                <a:latin typeface="Times New Roman" panose="02020603050405020304" pitchFamily="18" charset="0"/>
                <a:ea typeface="Times New Roman" panose="02020603050405020304" pitchFamily="18" charset="0"/>
              </a:rPr>
              <a:t> для </a:t>
            </a:r>
            <a:r>
              <a:rPr lang="ru-RU" sz="3600" b="1" dirty="0" err="1">
                <a:solidFill>
                  <a:srgbClr val="002060"/>
                </a:solidFill>
                <a:latin typeface="Times New Roman" panose="02020603050405020304" pitchFamily="18" charset="0"/>
                <a:ea typeface="Times New Roman" panose="02020603050405020304" pitchFamily="18" charset="0"/>
              </a:rPr>
              <a:t>виготовлення</a:t>
            </a:r>
            <a:r>
              <a:rPr lang="ru-RU" sz="3600" b="1" dirty="0">
                <a:solidFill>
                  <a:srgbClr val="002060"/>
                </a:solidFill>
                <a:latin typeface="Times New Roman" panose="02020603050405020304" pitchFamily="18" charset="0"/>
                <a:ea typeface="Times New Roman" panose="02020603050405020304" pitchFamily="18" charset="0"/>
              </a:rPr>
              <a:t> </a:t>
            </a:r>
            <a:r>
              <a:rPr lang="ru-RU" sz="3600" b="1" dirty="0" err="1">
                <a:solidFill>
                  <a:srgbClr val="002060"/>
                </a:solidFill>
                <a:latin typeface="Times New Roman" panose="02020603050405020304" pitchFamily="18" charset="0"/>
                <a:ea typeface="Times New Roman" panose="02020603050405020304" pitchFamily="18" charset="0"/>
              </a:rPr>
              <a:t>торбинки</a:t>
            </a:r>
            <a:r>
              <a:rPr lang="uk-UA" sz="3600" b="1" dirty="0">
                <a:solidFill>
                  <a:srgbClr val="002060"/>
                </a:solidFill>
                <a:latin typeface="Times New Roman" panose="02020603050405020304" pitchFamily="18" charset="0"/>
                <a:ea typeface="Times New Roman" panose="02020603050405020304" pitchFamily="18" charset="0"/>
              </a:rPr>
              <a:t> та визначитися з її розміром. </a:t>
            </a:r>
          </a:p>
          <a:p>
            <a:r>
              <a:rPr lang="uk-UA" sz="3600" b="1" dirty="0">
                <a:solidFill>
                  <a:srgbClr val="002060"/>
                </a:solidFill>
                <a:latin typeface="Times New Roman" panose="02020603050405020304" pitchFamily="18" charset="0"/>
                <a:ea typeface="Times New Roman" panose="02020603050405020304" pitchFamily="18" charset="0"/>
              </a:rPr>
              <a:t>Наприклад, розмір торбинки  20х15 см</a:t>
            </a:r>
            <a:r>
              <a:rPr lang="ru-RU" sz="3600" b="1" dirty="0">
                <a:solidFill>
                  <a:srgbClr val="002060"/>
                </a:solidFill>
                <a:latin typeface="Times New Roman" panose="02020603050405020304" pitchFamily="18" charset="0"/>
                <a:ea typeface="Times New Roman" panose="02020603050405020304" pitchFamily="18" charset="0"/>
              </a:rPr>
              <a:t>. </a:t>
            </a:r>
            <a:r>
              <a:rPr lang="ru-RU" sz="3600" b="1" i="1" dirty="0" err="1">
                <a:solidFill>
                  <a:srgbClr val="FF0000"/>
                </a:solidFill>
                <a:latin typeface="Times New Roman" panose="02020603050405020304" pitchFamily="18" charset="0"/>
                <a:ea typeface="Times New Roman" panose="02020603050405020304" pitchFamily="18" charset="0"/>
              </a:rPr>
              <a:t>Увага</a:t>
            </a:r>
            <a:r>
              <a:rPr lang="ru-RU" sz="3600" b="1" i="1" dirty="0">
                <a:solidFill>
                  <a:srgbClr val="FF0000"/>
                </a:solidFill>
                <a:latin typeface="Times New Roman" panose="02020603050405020304" pitchFamily="18" charset="0"/>
                <a:ea typeface="Times New Roman" panose="02020603050405020304" pitchFamily="18" charset="0"/>
              </a:rPr>
              <a:t>, для </a:t>
            </a:r>
            <a:r>
              <a:rPr lang="ru-RU" sz="3600" b="1" i="1" dirty="0" err="1">
                <a:solidFill>
                  <a:srgbClr val="FF0000"/>
                </a:solidFill>
                <a:latin typeface="Times New Roman" panose="02020603050405020304" pitchFamily="18" charset="0"/>
                <a:ea typeface="Times New Roman" panose="02020603050405020304" pitchFamily="18" charset="0"/>
              </a:rPr>
              <a:t>виготовлення</a:t>
            </a:r>
            <a:r>
              <a:rPr lang="ru-RU" sz="3600" b="1" i="1" dirty="0">
                <a:solidFill>
                  <a:srgbClr val="FF0000"/>
                </a:solidFill>
                <a:latin typeface="Times New Roman" panose="02020603050405020304" pitchFamily="18" charset="0"/>
                <a:ea typeface="Times New Roman" panose="02020603050405020304" pitchFamily="18" charset="0"/>
              </a:rPr>
              <a:t> </a:t>
            </a:r>
            <a:r>
              <a:rPr lang="ru-RU" sz="3600" b="1" i="1" dirty="0" err="1">
                <a:solidFill>
                  <a:srgbClr val="FF0000"/>
                </a:solidFill>
                <a:latin typeface="Times New Roman" panose="02020603050405020304" pitchFamily="18" charset="0"/>
                <a:ea typeface="Times New Roman" panose="02020603050405020304" pitchFamily="18" charset="0"/>
              </a:rPr>
              <a:t>торбинки</a:t>
            </a:r>
            <a:r>
              <a:rPr lang="ru-RU" sz="3600" b="1" i="1" dirty="0">
                <a:solidFill>
                  <a:srgbClr val="FF0000"/>
                </a:solidFill>
                <a:latin typeface="Times New Roman" panose="02020603050405020304" pitchFamily="18" charset="0"/>
                <a:ea typeface="Times New Roman" panose="02020603050405020304" pitchFamily="18" charset="0"/>
              </a:rPr>
              <a:t>, </a:t>
            </a:r>
            <a:r>
              <a:rPr lang="ru-RU" sz="3600" b="1" i="1" dirty="0" err="1">
                <a:solidFill>
                  <a:srgbClr val="FF0000"/>
                </a:solidFill>
                <a:latin typeface="Times New Roman" panose="02020603050405020304" pitchFamily="18" charset="0"/>
                <a:ea typeface="Times New Roman" panose="02020603050405020304" pitchFamily="18" charset="0"/>
              </a:rPr>
              <a:t>довжина</a:t>
            </a:r>
            <a:r>
              <a:rPr lang="ru-RU" sz="3600" b="1" i="1" dirty="0">
                <a:solidFill>
                  <a:srgbClr val="FF0000"/>
                </a:solidFill>
                <a:latin typeface="Times New Roman" panose="02020603050405020304" pitchFamily="18" charset="0"/>
                <a:ea typeface="Times New Roman" panose="02020603050405020304" pitchFamily="18" charset="0"/>
              </a:rPr>
              <a:t> </a:t>
            </a:r>
            <a:r>
              <a:rPr lang="ru-RU" sz="3600" b="1" i="1" dirty="0" err="1">
                <a:solidFill>
                  <a:srgbClr val="FF0000"/>
                </a:solidFill>
                <a:latin typeface="Times New Roman" panose="02020603050405020304" pitchFamily="18" charset="0"/>
                <a:ea typeface="Times New Roman" panose="02020603050405020304" pitchFamily="18" charset="0"/>
              </a:rPr>
              <a:t>тканини</a:t>
            </a:r>
            <a:r>
              <a:rPr lang="ru-RU" sz="3600" b="1" i="1" dirty="0">
                <a:solidFill>
                  <a:srgbClr val="FF0000"/>
                </a:solidFill>
                <a:latin typeface="Times New Roman" panose="02020603050405020304" pitchFamily="18" charset="0"/>
                <a:ea typeface="Times New Roman" panose="02020603050405020304" pitchFamily="18" charset="0"/>
              </a:rPr>
              <a:t> повинна бути </a:t>
            </a:r>
            <a:r>
              <a:rPr lang="ru-RU" sz="3600" b="1" i="1" dirty="0" err="1">
                <a:solidFill>
                  <a:srgbClr val="FF0000"/>
                </a:solidFill>
                <a:latin typeface="Times New Roman" panose="02020603050405020304" pitchFamily="18" charset="0"/>
                <a:ea typeface="Times New Roman" panose="02020603050405020304" pitchFamily="18" charset="0"/>
              </a:rPr>
              <a:t>подвійна</a:t>
            </a:r>
            <a:r>
              <a:rPr lang="ru-RU" sz="3600" b="1" i="1" dirty="0">
                <a:solidFill>
                  <a:srgbClr val="FF0000"/>
                </a:solidFill>
                <a:latin typeface="Times New Roman" panose="02020603050405020304" pitchFamily="18" charset="0"/>
                <a:ea typeface="Times New Roman" panose="02020603050405020304" pitchFamily="18" charset="0"/>
              </a:rPr>
              <a:t>.</a:t>
            </a:r>
            <a:endParaRPr lang="ru-RU" sz="3200" b="1" i="1" dirty="0">
              <a:solidFill>
                <a:srgbClr val="FF0000"/>
              </a:solidFill>
            </a:endParaRPr>
          </a:p>
        </p:txBody>
      </p:sp>
      <p:sp>
        <p:nvSpPr>
          <p:cNvPr id="4" name="Номер слайда 3"/>
          <p:cNvSpPr>
            <a:spLocks noGrp="1"/>
          </p:cNvSpPr>
          <p:nvPr>
            <p:ph type="sldNum" sz="quarter" idx="12"/>
          </p:nvPr>
        </p:nvSpPr>
        <p:spPr/>
        <p:txBody>
          <a:bodyPr/>
          <a:lstStyle/>
          <a:p>
            <a:fld id="{DC5D68DB-F21D-4A98-83AC-D5337FA3ACCE}" type="slidenum">
              <a:rPr lang="ru-RU" smtClean="0"/>
              <a:t>24</a:t>
            </a:fld>
            <a:endParaRPr lang="ru-RU"/>
          </a:p>
        </p:txBody>
      </p:sp>
    </p:spTree>
    <p:extLst>
      <p:ext uri="{BB962C8B-B14F-4D97-AF65-F5344CB8AC3E}">
        <p14:creationId xmlns:p14="http://schemas.microsoft.com/office/powerpoint/2010/main" val="2085656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2452662" y="1000109"/>
            <a:ext cx="6286544" cy="2600342"/>
          </a:xfrm>
        </p:spPr>
        <p:txBody>
          <a:bodyPr/>
          <a:lstStyle/>
          <a:p>
            <a:br>
              <a:rPr lang="ru-RU" sz="28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br>
              <a:rPr lang="ru-RU" sz="28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br>
              <a:rPr lang="ru-RU" sz="28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endParaRPr lang="ru-RU" sz="2400" dirty="0"/>
          </a:p>
        </p:txBody>
      </p:sp>
      <p:sp>
        <p:nvSpPr>
          <p:cNvPr id="3" name="Подзаголовок 2"/>
          <p:cNvSpPr>
            <a:spLocks noGrp="1"/>
          </p:cNvSpPr>
          <p:nvPr>
            <p:ph type="subTitle" idx="1"/>
          </p:nvPr>
        </p:nvSpPr>
        <p:spPr>
          <a:xfrm>
            <a:off x="1898812" y="1496367"/>
            <a:ext cx="6607834" cy="829139"/>
          </a:xfrm>
          <a:solidFill>
            <a:schemeClr val="bg1"/>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ormAutofit fontScale="2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uk-UA" sz="17600" b="1" i="1" dirty="0">
                <a:ln w="11430"/>
                <a:solidFill>
                  <a:srgbClr val="FF0000"/>
                </a:solidFill>
                <a:latin typeface="Georgia" pitchFamily="18" charset="0"/>
              </a:rPr>
              <a:t>ДЯКУЮ  ЗА   УВАГУ</a:t>
            </a:r>
          </a:p>
          <a:p>
            <a:pPr fontAlgn="auto">
              <a:spcAft>
                <a:spcPts val="0"/>
              </a:spcAft>
              <a:defRPr/>
            </a:pPr>
            <a:endParaRPr lang="uk-UA" sz="2200" b="1" i="1" dirty="0">
              <a:ln w="11430"/>
              <a:solidFill>
                <a:srgbClr val="FF0000"/>
              </a:solidFill>
              <a:latin typeface="Georgia" pitchFamily="18" charset="0"/>
            </a:endParaRPr>
          </a:p>
          <a:p>
            <a:pPr fontAlgn="auto">
              <a:spcAft>
                <a:spcPts val="0"/>
              </a:spcAft>
              <a:defRPr/>
            </a:pPr>
            <a:endParaRPr lang="uk-UA" sz="1400" b="1" i="1" dirty="0">
              <a:ln w="11430"/>
              <a:solidFill>
                <a:srgbClr val="FF0000"/>
              </a:solidFill>
              <a:latin typeface="Georgia" pitchFamily="18" charset="0"/>
            </a:endParaRPr>
          </a:p>
          <a:p>
            <a:pPr fontAlgn="auto">
              <a:spcAft>
                <a:spcPts val="0"/>
              </a:spcAft>
              <a:defRPr/>
            </a:pPr>
            <a:endParaRPr lang="uk-UA" sz="1400" b="1" i="1" dirty="0">
              <a:ln w="11430"/>
              <a:solidFill>
                <a:srgbClr val="FF0000"/>
              </a:solidFill>
              <a:latin typeface="Georgia" pitchFamily="18" charset="0"/>
            </a:endParaRPr>
          </a:p>
          <a:p>
            <a:pPr fontAlgn="auto">
              <a:spcAft>
                <a:spcPts val="0"/>
              </a:spcAft>
              <a:defRPr/>
            </a:pPr>
            <a:endParaRPr lang="uk-UA" sz="1400" b="1" i="1" dirty="0">
              <a:ln w="11430"/>
              <a:solidFill>
                <a:srgbClr val="FF0000"/>
              </a:solidFill>
              <a:latin typeface="Georgia" pitchFamily="18" charset="0"/>
            </a:endParaRPr>
          </a:p>
          <a:p>
            <a:pPr fontAlgn="auto">
              <a:spcAft>
                <a:spcPts val="0"/>
              </a:spcAft>
              <a:defRPr/>
            </a:pPr>
            <a:endParaRPr lang="uk-UA" sz="1400" b="1" i="1" dirty="0">
              <a:ln w="11430"/>
              <a:solidFill>
                <a:srgbClr val="FF0000"/>
              </a:solidFill>
              <a:latin typeface="Georgia" pitchFamily="18" charset="0"/>
            </a:endParaRPr>
          </a:p>
          <a:p>
            <a:pPr fontAlgn="auto">
              <a:spcAft>
                <a:spcPts val="0"/>
              </a:spcAft>
              <a:defRPr/>
            </a:pPr>
            <a:endParaRPr lang="uk-UA" sz="1400" b="1" i="1" dirty="0">
              <a:ln w="11430"/>
              <a:solidFill>
                <a:srgbClr val="FF0000"/>
              </a:solidFill>
              <a:latin typeface="Georgia" pitchFamily="18" charset="0"/>
            </a:endParaRPr>
          </a:p>
          <a:p>
            <a:pPr fontAlgn="auto">
              <a:spcAft>
                <a:spcPts val="0"/>
              </a:spcAft>
              <a:defRPr/>
            </a:pPr>
            <a:endParaRPr lang="uk-UA" sz="1400" b="1" i="1" dirty="0">
              <a:ln w="11430"/>
              <a:solidFill>
                <a:srgbClr val="FF0000"/>
              </a:solidFill>
              <a:latin typeface="Georgia" pitchFamily="18" charset="0"/>
            </a:endParaRPr>
          </a:p>
          <a:p>
            <a:pPr fontAlgn="auto">
              <a:spcAft>
                <a:spcPts val="0"/>
              </a:spcAft>
              <a:defRPr/>
            </a:pPr>
            <a:endParaRPr lang="ru-RU" sz="1400" b="1" i="1" dirty="0">
              <a:ln w="11430"/>
              <a:solidFill>
                <a:srgbClr val="FF0000"/>
              </a:solidFill>
              <a:latin typeface="Georgia" pitchFamily="18" charset="0"/>
            </a:endParaRPr>
          </a:p>
          <a:p>
            <a:pPr fontAlgn="auto">
              <a:spcAft>
                <a:spcPts val="0"/>
              </a:spcAft>
              <a:defRPr/>
            </a:pPr>
            <a:endParaRPr lang="uk-UA" sz="1400" b="1" i="1" dirty="0">
              <a:ln w="11430"/>
              <a:solidFill>
                <a:srgbClr val="FF0000"/>
              </a:solidFill>
              <a:latin typeface="Georgia" pitchFamily="18" charset="0"/>
            </a:endParaRPr>
          </a:p>
          <a:p>
            <a:pPr fontAlgn="auto">
              <a:spcAft>
                <a:spcPts val="0"/>
              </a:spcAft>
              <a:defRPr/>
            </a:pPr>
            <a:endParaRPr lang="uk-UA" sz="1400" b="1" i="1" dirty="0">
              <a:ln w="11430"/>
              <a:solidFill>
                <a:srgbClr val="FF0000"/>
              </a:solidFill>
              <a:latin typeface="Georgia" pitchFamily="18" charset="0"/>
            </a:endParaRPr>
          </a:p>
          <a:p>
            <a:pPr fontAlgn="auto">
              <a:spcAft>
                <a:spcPts val="0"/>
              </a:spcAft>
              <a:defRPr/>
            </a:pPr>
            <a:endParaRPr lang="ru-RU" sz="1400" b="1" i="1" dirty="0">
              <a:ln w="11430"/>
              <a:solidFill>
                <a:srgbClr val="FF0000"/>
              </a:solidFill>
              <a:latin typeface="Georgia" pitchFamily="18" charset="0"/>
            </a:endParaRPr>
          </a:p>
          <a:p>
            <a:pPr fontAlgn="auto">
              <a:spcAft>
                <a:spcPts val="0"/>
              </a:spcAft>
              <a:defRPr/>
            </a:pPr>
            <a:endParaRPr lang="ru-RU" sz="1400" b="1" i="1" dirty="0">
              <a:ln w="11430"/>
              <a:solidFill>
                <a:srgbClr val="FF0000"/>
              </a:solidFill>
              <a:latin typeface="Georgia" pitchFamily="18" charset="0"/>
            </a:endParaRPr>
          </a:p>
          <a:p>
            <a:pPr fontAlgn="auto">
              <a:spcAft>
                <a:spcPts val="0"/>
              </a:spcAft>
              <a:defRPr/>
            </a:pPr>
            <a:endParaRPr lang="ru-RU" sz="1400" b="1" i="1" dirty="0">
              <a:ln w="11430"/>
              <a:solidFill>
                <a:srgbClr val="FF0000"/>
              </a:solidFill>
              <a:latin typeface="Georgia" pitchFamily="18" charset="0"/>
            </a:endParaRPr>
          </a:p>
          <a:p>
            <a:pPr fontAlgn="auto">
              <a:spcAft>
                <a:spcPts val="0"/>
              </a:spcAft>
              <a:defRPr/>
            </a:pPr>
            <a:endParaRPr lang="ru-RU" sz="1400" b="1" i="1" dirty="0">
              <a:ln w="11430"/>
              <a:solidFill>
                <a:srgbClr val="FF0000"/>
              </a:solidFill>
              <a:latin typeface="Georgia" pitchFamily="18" charset="0"/>
            </a:endParaRPr>
          </a:p>
          <a:p>
            <a:pPr fontAlgn="auto">
              <a:spcAft>
                <a:spcPts val="0"/>
              </a:spcAft>
              <a:defRPr/>
            </a:pPr>
            <a:br>
              <a:rPr lang="ru-RU" sz="1400" b="1" i="1" dirty="0">
                <a:ln w="11430"/>
                <a:solidFill>
                  <a:srgbClr val="FF0000"/>
                </a:solidFill>
                <a:latin typeface="Georgia" pitchFamily="18" charset="0"/>
              </a:rPr>
            </a:br>
            <a:endParaRPr lang="ru-RU" sz="1400" b="1" i="1" dirty="0">
              <a:ln w="11430"/>
              <a:solidFill>
                <a:srgbClr val="FF0000"/>
              </a:solidFill>
              <a:latin typeface="Georgia" pitchFamily="18" charset="0"/>
            </a:endParaRPr>
          </a:p>
        </p:txBody>
      </p:sp>
      <p:pic>
        <p:nvPicPr>
          <p:cNvPr id="2052" name="Picture 3" descr="H:\Documents and Settings\Aida\Рабочий стол\НОвая ГРАФИКА сборник\КАРТИНКИ СБОРНИК_ школьные\flow61.gif"/>
          <p:cNvPicPr>
            <a:picLocks noChangeAspect="1" noChangeArrowheads="1" noCrop="1"/>
          </p:cNvPicPr>
          <p:nvPr/>
        </p:nvPicPr>
        <p:blipFill>
          <a:blip r:embed="rId4"/>
          <a:srcRect/>
          <a:stretch>
            <a:fillRect/>
          </a:stretch>
        </p:blipFill>
        <p:spPr bwMode="auto">
          <a:xfrm rot="17648554">
            <a:off x="8437354" y="752986"/>
            <a:ext cx="725488" cy="747712"/>
          </a:xfrm>
          <a:prstGeom prst="rect">
            <a:avLst/>
          </a:prstGeom>
          <a:noFill/>
          <a:ln w="9525">
            <a:noFill/>
            <a:miter lim="800000"/>
            <a:headEnd/>
            <a:tailEnd/>
          </a:ln>
        </p:spPr>
      </p:pic>
      <p:pic>
        <p:nvPicPr>
          <p:cNvPr id="2053" name="Picture 4" descr="H:\Documents and Settings\Aida\Рабочий стол\НОвая ГРАФИКА сборник\КАРТИНКИ СБОРНИК_ школьные\flow61.gif"/>
          <p:cNvPicPr>
            <a:picLocks noChangeAspect="1" noChangeArrowheads="1" noCrop="1"/>
          </p:cNvPicPr>
          <p:nvPr/>
        </p:nvPicPr>
        <p:blipFill>
          <a:blip r:embed="rId5"/>
          <a:srcRect/>
          <a:stretch>
            <a:fillRect/>
          </a:stretch>
        </p:blipFill>
        <p:spPr bwMode="auto">
          <a:xfrm rot="21297392">
            <a:off x="7866090" y="-303458"/>
            <a:ext cx="1281113" cy="1320800"/>
          </a:xfrm>
          <a:prstGeom prst="rect">
            <a:avLst/>
          </a:prstGeom>
          <a:noFill/>
          <a:ln w="9525">
            <a:noFill/>
            <a:miter lim="800000"/>
            <a:headEnd/>
            <a:tailEnd/>
          </a:ln>
        </p:spPr>
      </p:pic>
      <p:pic>
        <p:nvPicPr>
          <p:cNvPr id="2054" name="Picture 2" descr="H:\Documents and Settings\Aida\Рабочий стол\НОвая ГРАФИКА сборник\КАРТИНКИ СБОРНИК_ школьные\flow61.gif"/>
          <p:cNvPicPr>
            <a:picLocks noChangeAspect="1" noChangeArrowheads="1" noCrop="1"/>
          </p:cNvPicPr>
          <p:nvPr/>
        </p:nvPicPr>
        <p:blipFill>
          <a:blip r:embed="rId5"/>
          <a:srcRect/>
          <a:stretch>
            <a:fillRect/>
          </a:stretch>
        </p:blipFill>
        <p:spPr bwMode="auto">
          <a:xfrm rot="20306969">
            <a:off x="8483073" y="-266916"/>
            <a:ext cx="1579563" cy="1628775"/>
          </a:xfrm>
          <a:prstGeom prst="rect">
            <a:avLst/>
          </a:prstGeom>
          <a:noFill/>
          <a:ln w="9525">
            <a:noFill/>
            <a:miter lim="800000"/>
            <a:headEnd/>
            <a:tailEnd/>
          </a:ln>
        </p:spPr>
      </p:pic>
      <p:pic>
        <p:nvPicPr>
          <p:cNvPr id="2055" name="Picture 5" descr="H:\Documents and Settings\Aida\Рабочий стол\НОвая ГРАФИКА сборник\КАРТИНКИ СБОРНИК_ школьные\flow61.gif"/>
          <p:cNvPicPr>
            <a:picLocks noChangeAspect="1" noChangeArrowheads="1" noCrop="1"/>
          </p:cNvPicPr>
          <p:nvPr/>
        </p:nvPicPr>
        <p:blipFill>
          <a:blip r:embed="rId5"/>
          <a:srcRect/>
          <a:stretch>
            <a:fillRect/>
          </a:stretch>
        </p:blipFill>
        <p:spPr bwMode="auto">
          <a:xfrm>
            <a:off x="1238216" y="3929066"/>
            <a:ext cx="2419350" cy="2495550"/>
          </a:xfrm>
          <a:prstGeom prst="rect">
            <a:avLst/>
          </a:prstGeom>
          <a:noFill/>
          <a:ln w="9525">
            <a:noFill/>
            <a:miter lim="800000"/>
            <a:headEnd/>
            <a:tailEnd/>
          </a:ln>
        </p:spPr>
      </p:pic>
      <p:pic>
        <p:nvPicPr>
          <p:cNvPr id="2056" name="Picture 4" descr="H:\Documents and Settings\Aida\Рабочий стол\НОвая ГРАФИКА сборник\КАРТИНКИ СБОРНИК_ школьные\flow61.gif"/>
          <p:cNvPicPr>
            <a:picLocks noChangeAspect="1" noChangeArrowheads="1" noCrop="1"/>
          </p:cNvPicPr>
          <p:nvPr/>
        </p:nvPicPr>
        <p:blipFill>
          <a:blip r:embed="rId5"/>
          <a:srcRect/>
          <a:stretch>
            <a:fillRect/>
          </a:stretch>
        </p:blipFill>
        <p:spPr bwMode="auto">
          <a:xfrm rot="2261343">
            <a:off x="2651320" y="5468772"/>
            <a:ext cx="1281113" cy="1320800"/>
          </a:xfrm>
          <a:prstGeom prst="rect">
            <a:avLst/>
          </a:prstGeom>
          <a:noFill/>
          <a:ln w="9525">
            <a:noFill/>
            <a:miter lim="800000"/>
            <a:headEnd/>
            <a:tailEnd/>
          </a:ln>
        </p:spPr>
      </p:pic>
      <p:pic>
        <p:nvPicPr>
          <p:cNvPr id="9" name="Рисунок 8" descr="ÐÐ°ÑÑÐ¸Ð½ÐºÐ¸ Ð¿Ð¾ Ð·Ð°Ð¿ÑÐ¾ÑÑ ÑÐ¾ÑÐ±Ð¸Ð½ÐºÐ°"/>
          <p:cNvPicPr/>
          <p:nvPr/>
        </p:nvPicPr>
        <p:blipFill rotWithShape="1">
          <a:blip r:embed="rId6" cstate="print">
            <a:extLst>
              <a:ext uri="{28A0092B-C50C-407E-A947-70E740481C1C}">
                <a14:useLocalDpi xmlns:a14="http://schemas.microsoft.com/office/drawing/2010/main" val="0"/>
              </a:ext>
            </a:extLst>
          </a:blip>
          <a:srcRect l="15931" t="6962" r="16599" b="8701"/>
          <a:stretch/>
        </p:blipFill>
        <p:spPr bwMode="auto">
          <a:xfrm>
            <a:off x="4070555" y="2325506"/>
            <a:ext cx="3116835" cy="3207120"/>
          </a:xfrm>
          <a:prstGeom prst="rect">
            <a:avLst/>
          </a:prstGeom>
          <a:noFill/>
          <a:ln>
            <a:noFill/>
          </a:ln>
          <a:extLst>
            <a:ext uri="{53640926-AAD7-44D8-BBD7-CCE9431645EC}">
              <a14:shadowObscured xmlns:a14="http://schemas.microsoft.com/office/drawing/2010/main"/>
            </a:ext>
          </a:extLst>
        </p:spPr>
      </p:pic>
      <p:sp>
        <p:nvSpPr>
          <p:cNvPr id="2" name="Прямоугольник 1"/>
          <p:cNvSpPr/>
          <p:nvPr/>
        </p:nvSpPr>
        <p:spPr>
          <a:xfrm>
            <a:off x="6556796" y="3355980"/>
            <a:ext cx="3507562" cy="824841"/>
          </a:xfrm>
          <a:prstGeom prst="rect">
            <a:avLst/>
          </a:prstGeom>
        </p:spPr>
        <p:txBody>
          <a:bodyPr wrap="square">
            <a:spAutoFit/>
          </a:bodyPr>
          <a:lstStyle/>
          <a:p>
            <a:pPr lvl="0" algn="r">
              <a:spcBef>
                <a:spcPct val="20000"/>
              </a:spcBef>
              <a:defRPr/>
            </a:pPr>
            <a:endParaRPr lang="uk-UA" sz="1400" b="1" i="1" dirty="0">
              <a:ln w="11430"/>
              <a:solidFill>
                <a:srgbClr val="FF0000"/>
              </a:solidFill>
              <a:latin typeface="Georgia" pitchFamily="18" charset="0"/>
            </a:endParaRPr>
          </a:p>
          <a:p>
            <a:pPr lvl="0" algn="r">
              <a:spcBef>
                <a:spcPct val="20000"/>
              </a:spcBef>
              <a:defRPr/>
            </a:pPr>
            <a:endParaRPr lang="uk-UA" sz="1400" b="1" i="1" dirty="0">
              <a:ln w="11430"/>
              <a:solidFill>
                <a:srgbClr val="FF0000"/>
              </a:solidFill>
              <a:latin typeface="Georgia" pitchFamily="18" charset="0"/>
            </a:endParaRPr>
          </a:p>
          <a:p>
            <a:pPr lvl="0" algn="ctr">
              <a:spcBef>
                <a:spcPct val="20000"/>
              </a:spcBef>
              <a:defRPr/>
            </a:pPr>
            <a:endParaRPr lang="uk-UA" sz="1400" b="1" i="1" dirty="0">
              <a:ln w="11430"/>
              <a:solidFill>
                <a:srgbClr val="FF0000"/>
              </a:solidFill>
              <a:latin typeface="Georgia" pitchFamily="18" charset="0"/>
            </a:endParaRPr>
          </a:p>
        </p:txBody>
      </p:sp>
      <p:sp>
        <p:nvSpPr>
          <p:cNvPr id="4" name="Прямоугольник 3"/>
          <p:cNvSpPr/>
          <p:nvPr/>
        </p:nvSpPr>
        <p:spPr>
          <a:xfrm>
            <a:off x="4257372" y="5523272"/>
            <a:ext cx="2743200" cy="461665"/>
          </a:xfrm>
          <a:prstGeom prst="rect">
            <a:avLst/>
          </a:prstGeom>
        </p:spPr>
        <p:txBody>
          <a:bodyPr wrap="square">
            <a:spAutoFit/>
          </a:bodyPr>
          <a:lstStyle/>
          <a:p>
            <a:pPr lvl="0" algn="ctr">
              <a:spcBef>
                <a:spcPct val="20000"/>
              </a:spcBef>
              <a:defRPr/>
            </a:pPr>
            <a:endParaRPr lang="uk-UA" sz="2400" b="1" i="1" dirty="0">
              <a:ln w="11430"/>
              <a:solidFill>
                <a:srgbClr val="FF0000"/>
              </a:solidFill>
              <a:latin typeface="Georgia" pitchFamily="18" charset="0"/>
            </a:endParaRPr>
          </a:p>
        </p:txBody>
      </p:sp>
      <p:sp>
        <p:nvSpPr>
          <p:cNvPr id="6" name="Номер слайда 5"/>
          <p:cNvSpPr>
            <a:spLocks noGrp="1"/>
          </p:cNvSpPr>
          <p:nvPr>
            <p:ph type="sldNum" sz="quarter" idx="12"/>
          </p:nvPr>
        </p:nvSpPr>
        <p:spPr/>
        <p:txBody>
          <a:bodyPr/>
          <a:lstStyle/>
          <a:p>
            <a:pPr>
              <a:defRPr/>
            </a:pPr>
            <a:fld id="{9D4908EA-606C-4FDE-819C-25C7AB9873F6}" type="slidenum">
              <a:rPr lang="ru-RU" smtClean="0">
                <a:solidFill>
                  <a:prstClr val="black">
                    <a:tint val="75000"/>
                  </a:prstClr>
                </a:solidFill>
              </a:rPr>
              <a:pPr>
                <a:defRPr/>
              </a:pPr>
              <a:t>25</a:t>
            </a:fld>
            <a:endParaRPr lang="ru-RU">
              <a:solidFill>
                <a:prstClr val="black">
                  <a:tint val="75000"/>
                </a:prstClr>
              </a:solidFill>
            </a:endParaRPr>
          </a:p>
        </p:txBody>
      </p:sp>
      <p:sp>
        <p:nvSpPr>
          <p:cNvPr id="7" name="Нижний колонтитул 6"/>
          <p:cNvSpPr>
            <a:spLocks noGrp="1"/>
          </p:cNvSpPr>
          <p:nvPr>
            <p:ph type="ftr" sz="quarter" idx="11"/>
          </p:nvPr>
        </p:nvSpPr>
        <p:spPr/>
        <p:txBody>
          <a:bodyPr/>
          <a:lstStyle/>
          <a:p>
            <a:pPr>
              <a:defRPr/>
            </a:pPr>
            <a:r>
              <a:rPr lang="ru-RU">
                <a:solidFill>
                  <a:prstClr val="black">
                    <a:tint val="75000"/>
                  </a:prstClr>
                </a:solidFill>
              </a:rPr>
              <a:t>29 листопада 2018 року</a:t>
            </a:r>
          </a:p>
        </p:txBody>
      </p:sp>
    </p:spTree>
    <p:extLst>
      <p:ext uri="{BB962C8B-B14F-4D97-AF65-F5344CB8AC3E}">
        <p14:creationId xmlns:p14="http://schemas.microsoft.com/office/powerpoint/2010/main" val="233807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6600" b="1" dirty="0">
                <a:solidFill>
                  <a:srgbClr val="CC0000"/>
                </a:solidFill>
              </a:rPr>
              <a:t>ТОРБИНКА  ЗАПИТАНЬ</a:t>
            </a:r>
            <a:endParaRPr lang="ru-RU" sz="6600" b="1" dirty="0">
              <a:solidFill>
                <a:srgbClr val="CC0000"/>
              </a:solidFill>
            </a:endParaRPr>
          </a:p>
        </p:txBody>
      </p:sp>
      <p:sp>
        <p:nvSpPr>
          <p:cNvPr id="5" name="Номер слайда 4"/>
          <p:cNvSpPr>
            <a:spLocks noGrp="1"/>
          </p:cNvSpPr>
          <p:nvPr>
            <p:ph type="sldNum" sz="quarter" idx="12"/>
          </p:nvPr>
        </p:nvSpPr>
        <p:spPr/>
        <p:txBody>
          <a:bodyPr/>
          <a:lstStyle/>
          <a:p>
            <a:fld id="{DC5D68DB-F21D-4A98-83AC-D5337FA3ACCE}" type="slidenum">
              <a:rPr lang="ru-RU" smtClean="0"/>
              <a:t>3</a:t>
            </a:fld>
            <a:endParaRPr lang="ru-RU"/>
          </a:p>
        </p:txBody>
      </p:sp>
      <p:pic>
        <p:nvPicPr>
          <p:cNvPr id="6" name="Объект 5" descr="ÐÐ¾ÑÐ¾Ð¶ÐµÐµ Ð¸Ð·Ð¾Ð±ÑÐ°Ð¶ÐµÐ½Ð¸Ðµ"/>
          <p:cNvPicPr>
            <a:picLocks noGrp="1"/>
          </p:cNvPicPr>
          <p:nvPr>
            <p:ph idx="1"/>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056" b="15903"/>
          <a:stretch/>
        </p:blipFill>
        <p:spPr bwMode="auto">
          <a:xfrm>
            <a:off x="2484408" y="1742537"/>
            <a:ext cx="6887329" cy="48110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125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3.bp.blogspot.com/-_H9yBUyauYo/VRwFbq4KsGI/AAAAAAAABZE/gUmarS9_V40/s1600/DSC_0105.JPG"/>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9161" t="8885" r="28795" b="15377"/>
          <a:stretch/>
        </p:blipFill>
        <p:spPr bwMode="auto">
          <a:xfrm>
            <a:off x="333925" y="274278"/>
            <a:ext cx="4563374" cy="6132112"/>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385683" y="517585"/>
            <a:ext cx="11619503" cy="544299"/>
          </a:xfrm>
        </p:spPr>
        <p:txBody>
          <a:bodyPr>
            <a:noAutofit/>
          </a:bodyPr>
          <a:lstStyle/>
          <a:p>
            <a:pPr algn="ctr"/>
            <a:br>
              <a:rPr lang="uk-UA" sz="2800" b="1" i="1" dirty="0">
                <a:solidFill>
                  <a:srgbClr val="FF0000"/>
                </a:solidFill>
              </a:rPr>
            </a:br>
            <a:endParaRPr lang="ru-RU" sz="2800" b="1" i="1" dirty="0">
              <a:solidFill>
                <a:srgbClr val="FF0000"/>
              </a:solidFill>
            </a:endParaRPr>
          </a:p>
        </p:txBody>
      </p:sp>
      <p:sp>
        <p:nvSpPr>
          <p:cNvPr id="3" name="Объект 2"/>
          <p:cNvSpPr>
            <a:spLocks noGrp="1"/>
          </p:cNvSpPr>
          <p:nvPr>
            <p:ph idx="1"/>
          </p:nvPr>
        </p:nvSpPr>
        <p:spPr>
          <a:xfrm>
            <a:off x="3286664" y="708874"/>
            <a:ext cx="8598030" cy="1955988"/>
          </a:xfrm>
        </p:spPr>
        <p:txBody>
          <a:bodyPr>
            <a:noAutofit/>
          </a:bodyPr>
          <a:lstStyle/>
          <a:p>
            <a:pPr marL="0" indent="0" algn="r">
              <a:lnSpc>
                <a:spcPct val="100000"/>
              </a:lnSpc>
              <a:spcBef>
                <a:spcPts val="0"/>
              </a:spcBef>
              <a:spcAft>
                <a:spcPts val="0"/>
              </a:spcAft>
              <a:buNone/>
            </a:pPr>
            <a:r>
              <a:rPr lang="ru-RU" sz="3200" b="1" dirty="0">
                <a:solidFill>
                  <a:srgbClr val="000000"/>
                </a:solidFill>
                <a:ea typeface="+mj-ea"/>
                <a:cs typeface="+mj-cs"/>
              </a:rPr>
              <a:t>            </a:t>
            </a:r>
            <a:r>
              <a:rPr lang="ru-RU" sz="3200" b="1" dirty="0">
                <a:solidFill>
                  <a:srgbClr val="006600"/>
                </a:solidFill>
                <a:ea typeface="+mj-ea"/>
                <a:cs typeface="+mj-cs"/>
              </a:rPr>
              <a:t>Тема уроку: </a:t>
            </a:r>
            <a:r>
              <a:rPr lang="ru-RU" sz="3200" i="1" dirty="0" err="1">
                <a:solidFill>
                  <a:srgbClr val="006600"/>
                </a:solidFill>
                <a:ea typeface="+mj-ea"/>
                <a:cs typeface="+mj-cs"/>
              </a:rPr>
              <a:t>Вибір</a:t>
            </a:r>
            <a:r>
              <a:rPr lang="ru-RU" sz="3200" i="1" dirty="0">
                <a:solidFill>
                  <a:srgbClr val="006600"/>
                </a:solidFill>
                <a:ea typeface="+mj-ea"/>
                <a:cs typeface="+mj-cs"/>
              </a:rPr>
              <a:t> та </a:t>
            </a:r>
            <a:r>
              <a:rPr lang="ru-RU" sz="3200" i="1" dirty="0" err="1">
                <a:solidFill>
                  <a:srgbClr val="006600"/>
                </a:solidFill>
                <a:ea typeface="+mj-ea"/>
                <a:cs typeface="+mj-cs"/>
              </a:rPr>
              <a:t>обґрунтування</a:t>
            </a:r>
            <a:r>
              <a:rPr lang="ru-RU" sz="3200" i="1" dirty="0">
                <a:solidFill>
                  <a:srgbClr val="006600"/>
                </a:solidFill>
                <a:ea typeface="+mj-ea"/>
                <a:cs typeface="+mj-cs"/>
              </a:rPr>
              <a:t> теми проекту </a:t>
            </a:r>
          </a:p>
          <a:p>
            <a:pPr marL="0" indent="0" algn="r">
              <a:lnSpc>
                <a:spcPct val="100000"/>
              </a:lnSpc>
              <a:spcBef>
                <a:spcPts val="0"/>
              </a:spcBef>
              <a:spcAft>
                <a:spcPts val="0"/>
              </a:spcAft>
              <a:buNone/>
            </a:pPr>
            <a:r>
              <a:rPr lang="ru-RU" sz="3200" i="1" dirty="0">
                <a:solidFill>
                  <a:srgbClr val="006600"/>
                </a:solidFill>
                <a:ea typeface="+mj-ea"/>
                <a:cs typeface="+mj-cs"/>
              </a:rPr>
              <a:t>(</a:t>
            </a:r>
            <a:r>
              <a:rPr lang="ru-RU" sz="3200" i="1" dirty="0" err="1">
                <a:solidFill>
                  <a:srgbClr val="006600"/>
                </a:solidFill>
                <a:ea typeface="+mj-ea"/>
                <a:cs typeface="+mj-cs"/>
              </a:rPr>
              <a:t>види</a:t>
            </a:r>
            <a:r>
              <a:rPr lang="ru-RU" sz="3200" i="1" dirty="0">
                <a:solidFill>
                  <a:srgbClr val="006600"/>
                </a:solidFill>
                <a:ea typeface="+mj-ea"/>
                <a:cs typeface="+mj-cs"/>
              </a:rPr>
              <a:t> </a:t>
            </a:r>
            <a:r>
              <a:rPr lang="ru-RU" sz="3200" i="1" dirty="0" err="1">
                <a:solidFill>
                  <a:srgbClr val="006600"/>
                </a:solidFill>
                <a:ea typeface="+mj-ea"/>
                <a:cs typeface="+mj-cs"/>
              </a:rPr>
              <a:t>торбинки</a:t>
            </a:r>
            <a:r>
              <a:rPr lang="ru-RU" sz="3200" i="1" dirty="0">
                <a:solidFill>
                  <a:srgbClr val="006600"/>
                </a:solidFill>
                <a:ea typeface="+mj-ea"/>
                <a:cs typeface="+mj-cs"/>
              </a:rPr>
              <a:t>). </a:t>
            </a:r>
          </a:p>
          <a:p>
            <a:pPr marL="0" indent="0" algn="r">
              <a:lnSpc>
                <a:spcPct val="100000"/>
              </a:lnSpc>
              <a:spcBef>
                <a:spcPts val="0"/>
              </a:spcBef>
              <a:spcAft>
                <a:spcPts val="0"/>
              </a:spcAft>
              <a:buNone/>
            </a:pPr>
            <a:r>
              <a:rPr lang="ru-RU" sz="3200" i="1" dirty="0" err="1">
                <a:solidFill>
                  <a:srgbClr val="006600"/>
                </a:solidFill>
                <a:ea typeface="+mj-ea"/>
                <a:cs typeface="+mj-cs"/>
              </a:rPr>
              <a:t>Планування</a:t>
            </a:r>
            <a:r>
              <a:rPr lang="ru-RU" sz="3200" i="1" dirty="0">
                <a:solidFill>
                  <a:srgbClr val="006600"/>
                </a:solidFill>
                <a:ea typeface="+mj-ea"/>
                <a:cs typeface="+mj-cs"/>
              </a:rPr>
              <a:t> </a:t>
            </a:r>
            <a:r>
              <a:rPr lang="ru-RU" sz="3200" i="1" dirty="0" err="1">
                <a:solidFill>
                  <a:srgbClr val="006600"/>
                </a:solidFill>
                <a:ea typeface="+mj-ea"/>
                <a:cs typeface="+mj-cs"/>
              </a:rPr>
              <a:t>роботи</a:t>
            </a:r>
            <a:r>
              <a:rPr lang="ru-RU" sz="3200" i="1" dirty="0">
                <a:solidFill>
                  <a:srgbClr val="006600"/>
                </a:solidFill>
                <a:ea typeface="+mj-ea"/>
                <a:cs typeface="+mj-cs"/>
              </a:rPr>
              <a:t> з </a:t>
            </a:r>
            <a:r>
              <a:rPr lang="ru-RU" sz="3200" i="1" dirty="0" err="1">
                <a:solidFill>
                  <a:srgbClr val="006600"/>
                </a:solidFill>
                <a:ea typeface="+mj-ea"/>
                <a:cs typeface="+mj-cs"/>
              </a:rPr>
              <a:t>виконання</a:t>
            </a:r>
            <a:r>
              <a:rPr lang="ru-RU" sz="3200" i="1" dirty="0">
                <a:solidFill>
                  <a:srgbClr val="006600"/>
                </a:solidFill>
                <a:ea typeface="+mj-ea"/>
                <a:cs typeface="+mj-cs"/>
              </a:rPr>
              <a:t> проекту.</a:t>
            </a:r>
          </a:p>
          <a:p>
            <a:pPr marL="0" indent="0" algn="r">
              <a:lnSpc>
                <a:spcPct val="100000"/>
              </a:lnSpc>
              <a:spcBef>
                <a:spcPts val="0"/>
              </a:spcBef>
              <a:spcAft>
                <a:spcPts val="0"/>
              </a:spcAft>
              <a:buNone/>
            </a:pPr>
            <a:r>
              <a:rPr lang="ru-RU" sz="3200" i="1" dirty="0">
                <a:solidFill>
                  <a:srgbClr val="006600"/>
                </a:solidFill>
                <a:ea typeface="+mj-ea"/>
                <a:cs typeface="+mj-cs"/>
              </a:rPr>
              <a:t> </a:t>
            </a:r>
            <a:r>
              <a:rPr lang="ru-RU" sz="3200" i="1" dirty="0" err="1">
                <a:solidFill>
                  <a:srgbClr val="006600"/>
                </a:solidFill>
                <a:ea typeface="+mj-ea"/>
                <a:cs typeface="+mj-cs"/>
              </a:rPr>
              <a:t>Проектування</a:t>
            </a:r>
            <a:r>
              <a:rPr lang="ru-RU" sz="3200" i="1" dirty="0">
                <a:solidFill>
                  <a:srgbClr val="006600"/>
                </a:solidFill>
                <a:ea typeface="+mj-ea"/>
                <a:cs typeface="+mj-cs"/>
              </a:rPr>
              <a:t> </a:t>
            </a:r>
            <a:r>
              <a:rPr lang="ru-RU" sz="3200" i="1" dirty="0" err="1">
                <a:solidFill>
                  <a:srgbClr val="006600"/>
                </a:solidFill>
                <a:ea typeface="+mj-ea"/>
                <a:cs typeface="+mj-cs"/>
              </a:rPr>
              <a:t>торбинки</a:t>
            </a:r>
            <a:r>
              <a:rPr lang="ru-RU" sz="3200" i="1" dirty="0">
                <a:solidFill>
                  <a:srgbClr val="006600"/>
                </a:solidFill>
                <a:ea typeface="+mj-ea"/>
                <a:cs typeface="+mj-cs"/>
              </a:rPr>
              <a:t> методом </a:t>
            </a:r>
            <a:r>
              <a:rPr lang="ru-RU" sz="3200" i="1" dirty="0" err="1">
                <a:solidFill>
                  <a:srgbClr val="006600"/>
                </a:solidFill>
                <a:ea typeface="+mj-ea"/>
                <a:cs typeface="+mj-cs"/>
              </a:rPr>
              <a:t>фантазування</a:t>
            </a:r>
            <a:r>
              <a:rPr lang="ru-RU" sz="3200" i="1" dirty="0">
                <a:solidFill>
                  <a:srgbClr val="006600"/>
                </a:solidFill>
                <a:ea typeface="+mj-ea"/>
                <a:cs typeface="+mj-cs"/>
              </a:rPr>
              <a:t>. </a:t>
            </a:r>
          </a:p>
          <a:p>
            <a:pPr marL="0" indent="0" algn="r">
              <a:lnSpc>
                <a:spcPct val="100000"/>
              </a:lnSpc>
              <a:spcBef>
                <a:spcPts val="0"/>
              </a:spcBef>
              <a:spcAft>
                <a:spcPts val="0"/>
              </a:spcAft>
              <a:buNone/>
            </a:pPr>
            <a:r>
              <a:rPr lang="ru-RU" sz="3200" i="1" dirty="0" err="1">
                <a:solidFill>
                  <a:srgbClr val="006600"/>
                </a:solidFill>
                <a:ea typeface="+mj-ea"/>
                <a:cs typeface="+mj-cs"/>
              </a:rPr>
              <a:t>Графічне</a:t>
            </a:r>
            <a:r>
              <a:rPr lang="ru-RU" sz="3200" i="1" dirty="0">
                <a:solidFill>
                  <a:srgbClr val="006600"/>
                </a:solidFill>
                <a:ea typeface="+mj-ea"/>
                <a:cs typeface="+mj-cs"/>
              </a:rPr>
              <a:t> </a:t>
            </a:r>
            <a:r>
              <a:rPr lang="ru-RU" sz="3200" i="1" dirty="0" err="1">
                <a:solidFill>
                  <a:srgbClr val="006600"/>
                </a:solidFill>
                <a:ea typeface="+mj-ea"/>
                <a:cs typeface="+mj-cs"/>
              </a:rPr>
              <a:t>зображення</a:t>
            </a:r>
            <a:r>
              <a:rPr lang="ru-RU" sz="3200" i="1" dirty="0">
                <a:solidFill>
                  <a:srgbClr val="006600"/>
                </a:solidFill>
                <a:ea typeface="+mj-ea"/>
                <a:cs typeface="+mj-cs"/>
              </a:rPr>
              <a:t>.</a:t>
            </a:r>
            <a:br>
              <a:rPr lang="ru-RU" sz="3200" i="1" dirty="0">
                <a:solidFill>
                  <a:srgbClr val="006600"/>
                </a:solidFill>
                <a:ea typeface="+mj-ea"/>
                <a:cs typeface="+mj-cs"/>
              </a:rPr>
            </a:br>
            <a:endParaRPr lang="ru-RU" sz="3200" i="1" dirty="0">
              <a:solidFill>
                <a:srgbClr val="006600"/>
              </a:solidFill>
              <a:ea typeface="+mj-ea"/>
              <a:cs typeface="+mj-cs"/>
            </a:endParaRPr>
          </a:p>
          <a:p>
            <a:pPr marL="0" indent="0" algn="r">
              <a:lnSpc>
                <a:spcPct val="100000"/>
              </a:lnSpc>
              <a:spcBef>
                <a:spcPts val="0"/>
              </a:spcBef>
              <a:spcAft>
                <a:spcPts val="0"/>
              </a:spcAft>
              <a:buNone/>
            </a:pPr>
            <a:r>
              <a:rPr lang="ru-RU" sz="3200" b="1" dirty="0">
                <a:solidFill>
                  <a:srgbClr val="006600"/>
                </a:solidFill>
                <a:ea typeface="+mj-ea"/>
                <a:cs typeface="+mj-cs"/>
              </a:rPr>
              <a:t>Практична робота: </a:t>
            </a:r>
          </a:p>
          <a:p>
            <a:pPr marL="0" indent="0" algn="r">
              <a:lnSpc>
                <a:spcPct val="100000"/>
              </a:lnSpc>
              <a:spcBef>
                <a:spcPts val="0"/>
              </a:spcBef>
              <a:spcAft>
                <a:spcPts val="0"/>
              </a:spcAft>
              <a:buNone/>
            </a:pPr>
            <a:r>
              <a:rPr lang="ru-RU" sz="3200" i="1" dirty="0" err="1">
                <a:solidFill>
                  <a:srgbClr val="006600"/>
                </a:solidFill>
                <a:ea typeface="+mj-ea"/>
                <a:cs typeface="+mj-cs"/>
              </a:rPr>
              <a:t>Створення</a:t>
            </a:r>
            <a:r>
              <a:rPr lang="ru-RU" sz="3200" i="1" dirty="0">
                <a:solidFill>
                  <a:srgbClr val="006600"/>
                </a:solidFill>
                <a:ea typeface="+mj-ea"/>
                <a:cs typeface="+mj-cs"/>
              </a:rPr>
              <a:t> </a:t>
            </a:r>
            <a:r>
              <a:rPr lang="ru-RU" sz="3200" i="1" dirty="0" err="1">
                <a:solidFill>
                  <a:srgbClr val="006600"/>
                </a:solidFill>
                <a:ea typeface="+mj-ea"/>
                <a:cs typeface="+mj-cs"/>
              </a:rPr>
              <a:t>візерунка</a:t>
            </a:r>
            <a:r>
              <a:rPr lang="ru-RU" sz="3200" i="1" dirty="0">
                <a:solidFill>
                  <a:srgbClr val="006600"/>
                </a:solidFill>
                <a:ea typeface="+mj-ea"/>
                <a:cs typeface="+mj-cs"/>
              </a:rPr>
              <a:t> для </a:t>
            </a:r>
            <a:r>
              <a:rPr lang="ru-RU" sz="3200" i="1" dirty="0" err="1">
                <a:solidFill>
                  <a:srgbClr val="006600"/>
                </a:solidFill>
                <a:ea typeface="+mj-ea"/>
                <a:cs typeface="+mj-cs"/>
              </a:rPr>
              <a:t>оздоблення</a:t>
            </a:r>
            <a:r>
              <a:rPr lang="ru-RU" sz="3200" i="1" dirty="0">
                <a:solidFill>
                  <a:srgbClr val="006600"/>
                </a:solidFill>
                <a:ea typeface="+mj-ea"/>
                <a:cs typeface="+mj-cs"/>
              </a:rPr>
              <a:t>. ІБЖД</a:t>
            </a:r>
            <a:r>
              <a:rPr lang="ru-RU" sz="3200" i="1" dirty="0">
                <a:solidFill>
                  <a:srgbClr val="000000"/>
                </a:solidFill>
                <a:ea typeface="+mj-ea"/>
                <a:cs typeface="+mj-cs"/>
              </a:rPr>
              <a:t>.</a:t>
            </a:r>
            <a:endParaRPr lang="ru-RU" sz="3200" b="1" dirty="0">
              <a:solidFill>
                <a:srgbClr val="003300"/>
              </a:solidFill>
            </a:endParaRPr>
          </a:p>
        </p:txBody>
      </p:sp>
      <p:pic>
        <p:nvPicPr>
          <p:cNvPr id="5" name="Рисунок 4" descr="http://playroom.ru/wp-content/uploads/2015/01/podelki7_vikrser_vikrserd1.jpg"/>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52114" t="49933"/>
          <a:stretch/>
        </p:blipFill>
        <p:spPr bwMode="auto">
          <a:xfrm>
            <a:off x="931653" y="3493699"/>
            <a:ext cx="2648309" cy="2303252"/>
          </a:xfrm>
          <a:prstGeom prst="rect">
            <a:avLst/>
          </a:prstGeom>
          <a:noFill/>
          <a:ln>
            <a:noFill/>
          </a:ln>
          <a:extLst>
            <a:ext uri="{53640926-AAD7-44D8-BBD7-CCE9431645EC}">
              <a14:shadowObscured xmlns:a14="http://schemas.microsoft.com/office/drawing/2010/main"/>
            </a:ext>
          </a:extLst>
        </p:spPr>
      </p:pic>
      <p:sp>
        <p:nvSpPr>
          <p:cNvPr id="8" name="Номер слайда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D68DB-F21D-4A98-83AC-D5337FA3ACCE}" type="slidenum">
              <a:rPr kumimoji="0" lang="ru-RU"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61970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1321" y="528367"/>
            <a:ext cx="11386868" cy="5982419"/>
          </a:xfrm>
        </p:spPr>
        <p:txBody>
          <a:bodyPr>
            <a:normAutofit/>
          </a:bodyPr>
          <a:lstStyle/>
          <a:p>
            <a:pPr marL="0">
              <a:lnSpc>
                <a:spcPct val="110000"/>
              </a:lnSpc>
              <a:spcBef>
                <a:spcPts val="0"/>
              </a:spcBef>
              <a:spcAft>
                <a:spcPts val="0"/>
              </a:spcAft>
            </a:pPr>
            <a:r>
              <a:rPr lang="uk-UA" sz="2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Учні повинні:</a:t>
            </a:r>
            <a:endParaRPr lang="ru-RU" sz="20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lvl="0" indent="-342900">
              <a:lnSpc>
                <a:spcPct val="110000"/>
              </a:lnSpc>
              <a:spcBef>
                <a:spcPts val="0"/>
              </a:spcBef>
              <a:spcAft>
                <a:spcPts val="0"/>
              </a:spcAft>
              <a:buFont typeface="Times New Roman" panose="02020603050405020304" pitchFamily="18" charset="0"/>
              <a:buChar char="-"/>
            </a:pPr>
            <a:r>
              <a:rPr lang="uk-UA"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знати:</a:t>
            </a:r>
            <a:r>
              <a:rPr lang="uk-UA"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uk-UA"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ознаки й етапи проектної діяльності, порівнювати зразки виробів-аналогів, визначати кращі ознаки й створювати конструктивні елементи чи виріб в цілому;</a:t>
            </a:r>
            <a:endPar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lvl="0" indent="-342900">
              <a:lnSpc>
                <a:spcPct val="110000"/>
              </a:lnSpc>
              <a:spcBef>
                <a:spcPts val="0"/>
              </a:spcBef>
              <a:spcAft>
                <a:spcPts val="0"/>
              </a:spcAft>
              <a:buFont typeface="Times New Roman" panose="02020603050405020304" pitchFamily="18" charset="0"/>
              <a:buChar char="-"/>
            </a:pPr>
            <a:r>
              <a:rPr lang="uk-UA"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уміти:</a:t>
            </a:r>
            <a:r>
              <a:rPr lang="uk-UA"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використовувати метод фантазування для створення чи вдосконалення проектованого виробу.</a:t>
            </a:r>
          </a:p>
          <a:p>
            <a:pPr marL="0" lvl="0" indent="-342900">
              <a:lnSpc>
                <a:spcPct val="110000"/>
              </a:lnSpc>
              <a:spcBef>
                <a:spcPts val="0"/>
              </a:spcBef>
              <a:spcAft>
                <a:spcPts val="0"/>
              </a:spcAft>
              <a:buFont typeface="Times New Roman" panose="02020603050405020304" pitchFamily="18" charset="0"/>
              <a:buChar char="-"/>
            </a:pPr>
            <a:endParaRPr lang="uk-UA"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342900">
              <a:lnSpc>
                <a:spcPct val="110000"/>
              </a:lnSpc>
              <a:spcBef>
                <a:spcPts val="0"/>
              </a:spcBef>
              <a:spcAft>
                <a:spcPts val="0"/>
              </a:spcAft>
              <a:buFont typeface="Times New Roman" panose="02020603050405020304" pitchFamily="18" charset="0"/>
              <a:buChar char="-"/>
            </a:pPr>
            <a:endParaRPr lang="uk-UA"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342900">
              <a:lnSpc>
                <a:spcPct val="110000"/>
              </a:lnSpc>
              <a:spcBef>
                <a:spcPts val="0"/>
              </a:spcBef>
              <a:spcAft>
                <a:spcPts val="0"/>
              </a:spcAft>
              <a:buFont typeface="Times New Roman" panose="02020603050405020304" pitchFamily="18" charset="0"/>
              <a:buChar char="-"/>
            </a:pPr>
            <a:endPar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0"/>
              </a:spcBef>
              <a:spcAft>
                <a:spcPts val="0"/>
              </a:spcAft>
              <a:buNone/>
            </a:pPr>
            <a:r>
              <a:rPr lang="uk-UA" sz="2400" b="1"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Питання, які розглядатимуться на уроці:</a:t>
            </a:r>
            <a:endParaRPr lang="ru-RU" sz="20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10000"/>
              </a:lnSpc>
              <a:spcBef>
                <a:spcPts val="0"/>
              </a:spcBef>
              <a:spcAft>
                <a:spcPts val="0"/>
              </a:spcAft>
            </a:pPr>
            <a:r>
              <a:rPr lang="uk-UA"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Етапи проектної діяльності. </a:t>
            </a:r>
            <a:endPar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10000"/>
              </a:lnSpc>
              <a:spcBef>
                <a:spcPts val="0"/>
              </a:spcBef>
              <a:spcAft>
                <a:spcPts val="0"/>
              </a:spcAft>
            </a:pPr>
            <a:r>
              <a:rPr lang="uk-UA"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 Організаційно-підготовчий етап. Вибір виробу для проектування та виготовлення.</a:t>
            </a:r>
            <a:endPar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10000"/>
              </a:lnSpc>
              <a:spcBef>
                <a:spcPts val="0"/>
              </a:spcBef>
              <a:spcAft>
                <a:spcPts val="0"/>
              </a:spcAft>
            </a:pPr>
            <a:r>
              <a:rPr lang="uk-UA"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 Розробка технічної пропозиції. Моделі-аналоги. Виявлення найкращих ознак у кожному зразку.</a:t>
            </a:r>
            <a:endPar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10000"/>
              </a:lnSpc>
              <a:spcBef>
                <a:spcPts val="0"/>
              </a:spcBef>
              <a:spcAft>
                <a:spcPts val="0"/>
              </a:spcAft>
            </a:pPr>
            <a:r>
              <a:rPr lang="uk-UA"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 Створення візерунка для оздоблення.</a:t>
            </a:r>
            <a:endParaRPr lang="ru-RU"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DC5D68DB-F21D-4A98-83AC-D5337FA3ACCE}" type="slidenum">
              <a:rPr lang="ru-RU" smtClean="0"/>
              <a:t>5</a:t>
            </a:fld>
            <a:endParaRPr lang="ru-RU"/>
          </a:p>
        </p:txBody>
      </p:sp>
      <p:pic>
        <p:nvPicPr>
          <p:cNvPr id="5" name="Рисунок 4" descr="ÐÐ°ÑÑÐ¸Ð½ÐºÐ¸ Ð¿Ð¾ Ð·Ð°Ð¿ÑÐ¾ÑÑ ÑÐ¾ÑÐ±Ð¸Ð½ÐºÐ°"/>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7891" t="18698" r="28065" b="4154"/>
          <a:stretch/>
        </p:blipFill>
        <p:spPr bwMode="auto">
          <a:xfrm>
            <a:off x="6443933" y="2138207"/>
            <a:ext cx="2518912" cy="2459671"/>
          </a:xfrm>
          <a:prstGeom prst="rect">
            <a:avLst/>
          </a:prstGeom>
          <a:noFill/>
          <a:ln>
            <a:noFill/>
          </a:ln>
        </p:spPr>
      </p:pic>
    </p:spTree>
    <p:extLst>
      <p:ext uri="{BB962C8B-B14F-4D97-AF65-F5344CB8AC3E}">
        <p14:creationId xmlns:p14="http://schemas.microsoft.com/office/powerpoint/2010/main" val="427968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8574" y="543464"/>
            <a:ext cx="11360988" cy="5552536"/>
          </a:xfrm>
        </p:spPr>
        <p:txBody>
          <a:bodyPr>
            <a:normAutofit/>
          </a:bodyPr>
          <a:lstStyle/>
          <a:p>
            <a:pPr marL="45720" indent="0" algn="ctr">
              <a:lnSpc>
                <a:spcPct val="115000"/>
              </a:lnSpc>
              <a:spcAft>
                <a:spcPts val="0"/>
              </a:spcAft>
              <a:buNone/>
            </a:pPr>
            <a:r>
              <a:rPr lang="uk-UA"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Звернемося до словника української мови:</a:t>
            </a:r>
            <a:endParaRPr lang="ru-RU"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 indent="0" algn="ctr">
              <a:lnSpc>
                <a:spcPct val="115000"/>
              </a:lnSpc>
              <a:spcAft>
                <a:spcPts val="0"/>
              </a:spcAft>
              <a:buNone/>
            </a:pPr>
            <a:r>
              <a:rPr lang="uk-UA" sz="32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ТОРБИ́НКА</a:t>
            </a:r>
            <a:r>
              <a:rPr lang="uk-UA"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и, </a:t>
            </a:r>
            <a:r>
              <a:rPr lang="uk-UA"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жін</a:t>
            </a:r>
            <a:r>
              <a:rPr lang="uk-UA"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None/>
            </a:pPr>
            <a:r>
              <a:rPr lang="uk-UA"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 Зменшене до торбина. </a:t>
            </a:r>
            <a:endParaRPr lang="ru-RU"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 indent="0">
              <a:lnSpc>
                <a:spcPct val="115000"/>
              </a:lnSpc>
              <a:spcAft>
                <a:spcPts val="0"/>
              </a:spcAft>
              <a:buNone/>
            </a:pPr>
            <a:r>
              <a:rPr lang="uk-UA"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 Жіноча сумочка для грошей, хустинки, </a:t>
            </a:r>
            <a:r>
              <a:rPr lang="uk-UA"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парфюмерії</a:t>
            </a:r>
            <a:r>
              <a:rPr lang="uk-UA"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та </a:t>
            </a:r>
          </a:p>
          <a:p>
            <a:pPr marL="45720" indent="0">
              <a:lnSpc>
                <a:spcPct val="115000"/>
              </a:lnSpc>
              <a:spcAft>
                <a:spcPts val="0"/>
              </a:spcAft>
              <a:buNone/>
            </a:pPr>
            <a:r>
              <a:rPr lang="uk-UA"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інших дрібних речей. </a:t>
            </a:r>
            <a:endParaRPr lang="ru-RU"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 indent="0" algn="ctr">
              <a:lnSpc>
                <a:spcPct val="115000"/>
              </a:lnSpc>
              <a:spcAft>
                <a:spcPts val="0"/>
              </a:spcAft>
              <a:buNone/>
            </a:pPr>
            <a:r>
              <a:rPr lang="uk-UA"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uk-UA"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Словник української мови: в 11 томах. — Том 10, 1979. — </a:t>
            </a:r>
          </a:p>
          <a:p>
            <a:pPr marL="45720" indent="0">
              <a:lnSpc>
                <a:spcPct val="115000"/>
              </a:lnSpc>
              <a:spcAft>
                <a:spcPts val="0"/>
              </a:spcAft>
              <a:buNone/>
            </a:pPr>
            <a:r>
              <a:rPr lang="uk-UA"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 200.</a:t>
            </a:r>
            <a:endParaRPr lang="ru-RU" sz="28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ru-RU" sz="2800" dirty="0"/>
          </a:p>
        </p:txBody>
      </p:sp>
      <p:sp>
        <p:nvSpPr>
          <p:cNvPr id="4" name="Номер слайда 3"/>
          <p:cNvSpPr>
            <a:spLocks noGrp="1"/>
          </p:cNvSpPr>
          <p:nvPr>
            <p:ph type="sldNum" sz="quarter" idx="12"/>
          </p:nvPr>
        </p:nvSpPr>
        <p:spPr/>
        <p:txBody>
          <a:bodyPr/>
          <a:lstStyle/>
          <a:p>
            <a:fld id="{DC5D68DB-F21D-4A98-83AC-D5337FA3ACCE}" type="slidenum">
              <a:rPr lang="ru-RU" smtClean="0"/>
              <a:t>6</a:t>
            </a:fld>
            <a:endParaRPr lang="ru-RU"/>
          </a:p>
        </p:txBody>
      </p:sp>
    </p:spTree>
    <p:extLst>
      <p:ext uri="{BB962C8B-B14F-4D97-AF65-F5344CB8AC3E}">
        <p14:creationId xmlns:p14="http://schemas.microsoft.com/office/powerpoint/2010/main" val="170220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ÐÐ°ÑÑÐ¸Ð½ÐºÐ¸ Ð¿Ð¾ Ð·Ð°Ð¿ÑÐ¾ÑÑ ÑÐ¾ÑÐ±Ð¸Ð½ÐºÐ°"/>
          <p:cNvPicPr/>
          <p:nvPr/>
        </p:nvPicPr>
        <p:blipFill rotWithShape="1">
          <a:blip r:embed="rId2" cstate="print">
            <a:extLst>
              <a:ext uri="{28A0092B-C50C-407E-A947-70E740481C1C}">
                <a14:useLocalDpi xmlns:a14="http://schemas.microsoft.com/office/drawing/2010/main" val="0"/>
              </a:ext>
            </a:extLst>
          </a:blip>
          <a:srcRect l="8730" r="13889"/>
          <a:stretch/>
        </p:blipFill>
        <p:spPr bwMode="auto">
          <a:xfrm>
            <a:off x="284672" y="957533"/>
            <a:ext cx="3890513" cy="5098210"/>
          </a:xfrm>
          <a:prstGeom prst="rect">
            <a:avLst/>
          </a:prstGeom>
          <a:noFill/>
          <a:ln>
            <a:noFill/>
          </a:ln>
          <a:extLst>
            <a:ext uri="{53640926-AAD7-44D8-BBD7-CCE9431645EC}">
              <a14:shadowObscured xmlns:a14="http://schemas.microsoft.com/office/drawing/2010/main"/>
            </a:ext>
          </a:extLst>
        </p:spPr>
      </p:pic>
      <p:sp>
        <p:nvSpPr>
          <p:cNvPr id="3" name="Объект 2"/>
          <p:cNvSpPr>
            <a:spLocks noGrp="1"/>
          </p:cNvSpPr>
          <p:nvPr>
            <p:ph idx="1"/>
          </p:nvPr>
        </p:nvSpPr>
        <p:spPr>
          <a:xfrm>
            <a:off x="547915" y="328262"/>
            <a:ext cx="11404121" cy="3845531"/>
          </a:xfrm>
        </p:spPr>
        <p:txBody>
          <a:bodyPr/>
          <a:lstStyle/>
          <a:p>
            <a:pPr marL="0" indent="0" algn="r">
              <a:lnSpc>
                <a:spcPct val="100000"/>
              </a:lnSpc>
              <a:spcBef>
                <a:spcPts val="0"/>
              </a:spcBef>
              <a:spcAft>
                <a:spcPts val="0"/>
              </a:spcAft>
              <a:buNone/>
            </a:pPr>
            <a:r>
              <a:rPr lang="ru-RU" sz="2800" b="1" dirty="0">
                <a:solidFill>
                  <a:srgbClr val="000000"/>
                </a:solidFill>
                <a:ea typeface="+mj-ea"/>
                <a:cs typeface="+mj-cs"/>
              </a:rPr>
              <a:t>            </a:t>
            </a:r>
            <a:r>
              <a:rPr lang="ru-RU" sz="3000" b="1" dirty="0">
                <a:solidFill>
                  <a:srgbClr val="006600"/>
                </a:solidFill>
                <a:ea typeface="+mj-ea"/>
                <a:cs typeface="+mj-cs"/>
              </a:rPr>
              <a:t>Тема уроку: </a:t>
            </a:r>
            <a:r>
              <a:rPr lang="ru-RU" sz="3000" i="1" dirty="0" err="1">
                <a:solidFill>
                  <a:srgbClr val="006600"/>
                </a:solidFill>
                <a:ea typeface="+mj-ea"/>
                <a:cs typeface="+mj-cs"/>
              </a:rPr>
              <a:t>Вибір</a:t>
            </a:r>
            <a:r>
              <a:rPr lang="ru-RU" sz="3000" i="1" dirty="0">
                <a:solidFill>
                  <a:srgbClr val="006600"/>
                </a:solidFill>
                <a:ea typeface="+mj-ea"/>
                <a:cs typeface="+mj-cs"/>
              </a:rPr>
              <a:t> та </a:t>
            </a:r>
            <a:r>
              <a:rPr lang="ru-RU" sz="3000" i="1" dirty="0" err="1">
                <a:solidFill>
                  <a:srgbClr val="006600"/>
                </a:solidFill>
                <a:ea typeface="+mj-ea"/>
                <a:cs typeface="+mj-cs"/>
              </a:rPr>
              <a:t>обґрунтування</a:t>
            </a:r>
            <a:r>
              <a:rPr lang="ru-RU" sz="3000" i="1" dirty="0">
                <a:solidFill>
                  <a:srgbClr val="006600"/>
                </a:solidFill>
                <a:ea typeface="+mj-ea"/>
                <a:cs typeface="+mj-cs"/>
              </a:rPr>
              <a:t> теми проекту </a:t>
            </a:r>
          </a:p>
          <a:p>
            <a:pPr marL="0" indent="0" algn="r">
              <a:lnSpc>
                <a:spcPct val="100000"/>
              </a:lnSpc>
              <a:spcBef>
                <a:spcPts val="0"/>
              </a:spcBef>
              <a:spcAft>
                <a:spcPts val="0"/>
              </a:spcAft>
              <a:buNone/>
            </a:pPr>
            <a:r>
              <a:rPr lang="ru-RU" sz="3000" i="1" dirty="0">
                <a:solidFill>
                  <a:srgbClr val="006600"/>
                </a:solidFill>
                <a:ea typeface="+mj-ea"/>
                <a:cs typeface="+mj-cs"/>
              </a:rPr>
              <a:t>(</a:t>
            </a:r>
            <a:r>
              <a:rPr lang="ru-RU" sz="3000" i="1" dirty="0" err="1">
                <a:solidFill>
                  <a:srgbClr val="006600"/>
                </a:solidFill>
                <a:ea typeface="+mj-ea"/>
                <a:cs typeface="+mj-cs"/>
              </a:rPr>
              <a:t>види</a:t>
            </a:r>
            <a:r>
              <a:rPr lang="ru-RU" sz="3000" i="1" dirty="0">
                <a:solidFill>
                  <a:srgbClr val="006600"/>
                </a:solidFill>
                <a:ea typeface="+mj-ea"/>
                <a:cs typeface="+mj-cs"/>
              </a:rPr>
              <a:t> </a:t>
            </a:r>
            <a:r>
              <a:rPr lang="ru-RU" sz="3000" i="1" dirty="0" err="1">
                <a:solidFill>
                  <a:srgbClr val="006600"/>
                </a:solidFill>
                <a:ea typeface="+mj-ea"/>
                <a:cs typeface="+mj-cs"/>
              </a:rPr>
              <a:t>торбинки</a:t>
            </a:r>
            <a:r>
              <a:rPr lang="ru-RU" sz="3000" i="1" dirty="0">
                <a:solidFill>
                  <a:srgbClr val="006600"/>
                </a:solidFill>
                <a:ea typeface="+mj-ea"/>
                <a:cs typeface="+mj-cs"/>
              </a:rPr>
              <a:t>). </a:t>
            </a:r>
          </a:p>
          <a:p>
            <a:pPr marL="0" indent="0" algn="r">
              <a:lnSpc>
                <a:spcPct val="100000"/>
              </a:lnSpc>
              <a:spcBef>
                <a:spcPts val="0"/>
              </a:spcBef>
              <a:spcAft>
                <a:spcPts val="0"/>
              </a:spcAft>
              <a:buNone/>
            </a:pPr>
            <a:r>
              <a:rPr lang="ru-RU" sz="3000" i="1" dirty="0" err="1">
                <a:solidFill>
                  <a:srgbClr val="006600"/>
                </a:solidFill>
                <a:ea typeface="+mj-ea"/>
                <a:cs typeface="+mj-cs"/>
              </a:rPr>
              <a:t>Планування</a:t>
            </a:r>
            <a:r>
              <a:rPr lang="ru-RU" sz="3000" i="1" dirty="0">
                <a:solidFill>
                  <a:srgbClr val="006600"/>
                </a:solidFill>
                <a:ea typeface="+mj-ea"/>
                <a:cs typeface="+mj-cs"/>
              </a:rPr>
              <a:t> </a:t>
            </a:r>
            <a:r>
              <a:rPr lang="ru-RU" sz="3000" i="1" dirty="0" err="1">
                <a:solidFill>
                  <a:srgbClr val="006600"/>
                </a:solidFill>
                <a:ea typeface="+mj-ea"/>
                <a:cs typeface="+mj-cs"/>
              </a:rPr>
              <a:t>роботи</a:t>
            </a:r>
            <a:r>
              <a:rPr lang="ru-RU" sz="3000" i="1" dirty="0">
                <a:solidFill>
                  <a:srgbClr val="006600"/>
                </a:solidFill>
                <a:ea typeface="+mj-ea"/>
                <a:cs typeface="+mj-cs"/>
              </a:rPr>
              <a:t> з </a:t>
            </a:r>
            <a:r>
              <a:rPr lang="ru-RU" sz="3000" i="1" dirty="0" err="1">
                <a:solidFill>
                  <a:srgbClr val="006600"/>
                </a:solidFill>
                <a:ea typeface="+mj-ea"/>
                <a:cs typeface="+mj-cs"/>
              </a:rPr>
              <a:t>виконання</a:t>
            </a:r>
            <a:r>
              <a:rPr lang="ru-RU" sz="3000" i="1" dirty="0">
                <a:solidFill>
                  <a:srgbClr val="006600"/>
                </a:solidFill>
                <a:ea typeface="+mj-ea"/>
                <a:cs typeface="+mj-cs"/>
              </a:rPr>
              <a:t> проекту.</a:t>
            </a:r>
          </a:p>
          <a:p>
            <a:pPr marL="0" indent="0" algn="r">
              <a:lnSpc>
                <a:spcPct val="100000"/>
              </a:lnSpc>
              <a:spcBef>
                <a:spcPts val="0"/>
              </a:spcBef>
              <a:spcAft>
                <a:spcPts val="0"/>
              </a:spcAft>
              <a:buNone/>
            </a:pPr>
            <a:r>
              <a:rPr lang="ru-RU" sz="3000" i="1" dirty="0">
                <a:solidFill>
                  <a:srgbClr val="006600"/>
                </a:solidFill>
                <a:ea typeface="+mj-ea"/>
                <a:cs typeface="+mj-cs"/>
              </a:rPr>
              <a:t> </a:t>
            </a:r>
            <a:r>
              <a:rPr lang="ru-RU" sz="3000" i="1" dirty="0" err="1">
                <a:solidFill>
                  <a:srgbClr val="006600"/>
                </a:solidFill>
                <a:ea typeface="+mj-ea"/>
                <a:cs typeface="+mj-cs"/>
              </a:rPr>
              <a:t>Проектування</a:t>
            </a:r>
            <a:r>
              <a:rPr lang="ru-RU" sz="3000" i="1" dirty="0">
                <a:solidFill>
                  <a:srgbClr val="006600"/>
                </a:solidFill>
                <a:ea typeface="+mj-ea"/>
                <a:cs typeface="+mj-cs"/>
              </a:rPr>
              <a:t> </a:t>
            </a:r>
            <a:r>
              <a:rPr lang="ru-RU" sz="3000" i="1" dirty="0" err="1">
                <a:solidFill>
                  <a:srgbClr val="006600"/>
                </a:solidFill>
                <a:ea typeface="+mj-ea"/>
                <a:cs typeface="+mj-cs"/>
              </a:rPr>
              <a:t>торбинки</a:t>
            </a:r>
            <a:r>
              <a:rPr lang="ru-RU" sz="3000" i="1" dirty="0">
                <a:solidFill>
                  <a:srgbClr val="006600"/>
                </a:solidFill>
                <a:ea typeface="+mj-ea"/>
                <a:cs typeface="+mj-cs"/>
              </a:rPr>
              <a:t> методом </a:t>
            </a:r>
            <a:r>
              <a:rPr lang="ru-RU" sz="3000" i="1" dirty="0" err="1">
                <a:solidFill>
                  <a:srgbClr val="006600"/>
                </a:solidFill>
                <a:ea typeface="+mj-ea"/>
                <a:cs typeface="+mj-cs"/>
              </a:rPr>
              <a:t>фантазування</a:t>
            </a:r>
            <a:r>
              <a:rPr lang="ru-RU" sz="3000" i="1" dirty="0">
                <a:solidFill>
                  <a:srgbClr val="006600"/>
                </a:solidFill>
                <a:ea typeface="+mj-ea"/>
                <a:cs typeface="+mj-cs"/>
              </a:rPr>
              <a:t>. </a:t>
            </a:r>
          </a:p>
          <a:p>
            <a:pPr marL="0" indent="0" algn="r">
              <a:lnSpc>
                <a:spcPct val="100000"/>
              </a:lnSpc>
              <a:spcBef>
                <a:spcPts val="0"/>
              </a:spcBef>
              <a:spcAft>
                <a:spcPts val="0"/>
              </a:spcAft>
              <a:buNone/>
            </a:pPr>
            <a:r>
              <a:rPr lang="ru-RU" sz="3000" i="1" dirty="0" err="1">
                <a:solidFill>
                  <a:srgbClr val="006600"/>
                </a:solidFill>
                <a:ea typeface="+mj-ea"/>
                <a:cs typeface="+mj-cs"/>
              </a:rPr>
              <a:t>Графічне</a:t>
            </a:r>
            <a:r>
              <a:rPr lang="ru-RU" sz="3000" i="1" dirty="0">
                <a:solidFill>
                  <a:srgbClr val="006600"/>
                </a:solidFill>
                <a:ea typeface="+mj-ea"/>
                <a:cs typeface="+mj-cs"/>
              </a:rPr>
              <a:t> </a:t>
            </a:r>
            <a:r>
              <a:rPr lang="ru-RU" sz="3000" i="1" dirty="0" err="1">
                <a:solidFill>
                  <a:srgbClr val="006600"/>
                </a:solidFill>
                <a:ea typeface="+mj-ea"/>
                <a:cs typeface="+mj-cs"/>
              </a:rPr>
              <a:t>зображення</a:t>
            </a:r>
            <a:r>
              <a:rPr lang="ru-RU" sz="3000" i="1" dirty="0">
                <a:solidFill>
                  <a:srgbClr val="006600"/>
                </a:solidFill>
                <a:ea typeface="+mj-ea"/>
                <a:cs typeface="+mj-cs"/>
              </a:rPr>
              <a:t>.</a:t>
            </a:r>
            <a:br>
              <a:rPr lang="ru-RU" sz="3000" i="1" dirty="0">
                <a:solidFill>
                  <a:srgbClr val="006600"/>
                </a:solidFill>
                <a:ea typeface="+mj-ea"/>
                <a:cs typeface="+mj-cs"/>
              </a:rPr>
            </a:br>
            <a:r>
              <a:rPr lang="ru-RU" sz="3000" b="1" dirty="0">
                <a:solidFill>
                  <a:srgbClr val="006600"/>
                </a:solidFill>
                <a:ea typeface="+mj-ea"/>
                <a:cs typeface="+mj-cs"/>
              </a:rPr>
              <a:t>Практична робота: </a:t>
            </a:r>
          </a:p>
          <a:p>
            <a:pPr marL="0" indent="0" algn="r">
              <a:lnSpc>
                <a:spcPct val="100000"/>
              </a:lnSpc>
              <a:spcBef>
                <a:spcPts val="0"/>
              </a:spcBef>
              <a:spcAft>
                <a:spcPts val="0"/>
              </a:spcAft>
              <a:buNone/>
            </a:pPr>
            <a:r>
              <a:rPr lang="ru-RU" sz="3000" i="1" dirty="0" err="1">
                <a:solidFill>
                  <a:srgbClr val="006600"/>
                </a:solidFill>
                <a:ea typeface="+mj-ea"/>
                <a:cs typeface="+mj-cs"/>
              </a:rPr>
              <a:t>Створення</a:t>
            </a:r>
            <a:r>
              <a:rPr lang="ru-RU" sz="3000" i="1" dirty="0">
                <a:solidFill>
                  <a:srgbClr val="006600"/>
                </a:solidFill>
                <a:ea typeface="+mj-ea"/>
                <a:cs typeface="+mj-cs"/>
              </a:rPr>
              <a:t> </a:t>
            </a:r>
            <a:r>
              <a:rPr lang="ru-RU" sz="3000" i="1" dirty="0" err="1">
                <a:solidFill>
                  <a:srgbClr val="006600"/>
                </a:solidFill>
                <a:ea typeface="+mj-ea"/>
                <a:cs typeface="+mj-cs"/>
              </a:rPr>
              <a:t>візерунка</a:t>
            </a:r>
            <a:r>
              <a:rPr lang="ru-RU" sz="3000" i="1" dirty="0">
                <a:solidFill>
                  <a:srgbClr val="006600"/>
                </a:solidFill>
                <a:ea typeface="+mj-ea"/>
                <a:cs typeface="+mj-cs"/>
              </a:rPr>
              <a:t> для </a:t>
            </a:r>
            <a:r>
              <a:rPr lang="ru-RU" sz="3000" i="1" dirty="0" err="1">
                <a:solidFill>
                  <a:srgbClr val="006600"/>
                </a:solidFill>
                <a:ea typeface="+mj-ea"/>
                <a:cs typeface="+mj-cs"/>
              </a:rPr>
              <a:t>оздоблення</a:t>
            </a:r>
            <a:r>
              <a:rPr lang="ru-RU" sz="3000" i="1" dirty="0">
                <a:solidFill>
                  <a:srgbClr val="006600"/>
                </a:solidFill>
                <a:ea typeface="+mj-ea"/>
                <a:cs typeface="+mj-cs"/>
              </a:rPr>
              <a:t>. ІБЖД</a:t>
            </a:r>
            <a:r>
              <a:rPr lang="ru-RU" sz="3000" i="1" dirty="0">
                <a:solidFill>
                  <a:srgbClr val="000000"/>
                </a:solidFill>
                <a:ea typeface="+mj-ea"/>
                <a:cs typeface="+mj-cs"/>
              </a:rPr>
              <a:t>.</a:t>
            </a:r>
            <a:endParaRPr lang="ru-RU" sz="3000" b="1" dirty="0">
              <a:solidFill>
                <a:srgbClr val="003300"/>
              </a:solidFill>
            </a:endParaRPr>
          </a:p>
        </p:txBody>
      </p:sp>
      <p:sp>
        <p:nvSpPr>
          <p:cNvPr id="6" name="Нижний колонтитул 5"/>
          <p:cNvSpPr>
            <a:spLocks noGrp="1"/>
          </p:cNvSpPr>
          <p:nvPr>
            <p:ph type="ftr" sz="quarter" idx="11"/>
          </p:nvPr>
        </p:nvSpPr>
        <p:spPr>
          <a:xfrm>
            <a:off x="4008141" y="5902523"/>
            <a:ext cx="4796646" cy="719503"/>
          </a:xfrm>
        </p:spPr>
        <p:txBody>
          <a:bodyPr/>
          <a:lstStyle/>
          <a:p>
            <a:endParaRPr lang="ru-RU" sz="2400" b="1" i="1" dirty="0">
              <a:solidFill>
                <a:srgbClr val="FF0000"/>
              </a:solidFill>
              <a:effectLst>
                <a:outerShdw blurRad="38100" dist="38100" dir="2700000" algn="tl">
                  <a:srgbClr val="000000">
                    <a:alpha val="43137"/>
                  </a:srgbClr>
                </a:outerShdw>
              </a:effectLst>
            </a:endParaRPr>
          </a:p>
        </p:txBody>
      </p:sp>
      <p:sp>
        <p:nvSpPr>
          <p:cNvPr id="8" name="Номер слайда 7"/>
          <p:cNvSpPr>
            <a:spLocks noGrp="1"/>
          </p:cNvSpPr>
          <p:nvPr>
            <p:ph type="sldNum" sz="quarter" idx="12"/>
          </p:nvPr>
        </p:nvSpPr>
        <p:spPr/>
        <p:txBody>
          <a:bodyPr/>
          <a:lstStyle/>
          <a:p>
            <a:fld id="{DC5D68DB-F21D-4A98-83AC-D5337FA3ACCE}" type="slidenum">
              <a:rPr lang="ru-RU" smtClean="0">
                <a:solidFill>
                  <a:srgbClr val="A6B727"/>
                </a:solidFill>
              </a:rPr>
              <a:pPr/>
              <a:t>7</a:t>
            </a:fld>
            <a:endParaRPr lang="ru-RU">
              <a:solidFill>
                <a:srgbClr val="A6B727"/>
              </a:solidFill>
            </a:endParaRPr>
          </a:p>
        </p:txBody>
      </p:sp>
    </p:spTree>
    <p:extLst>
      <p:ext uri="{BB962C8B-B14F-4D97-AF65-F5344CB8AC3E}">
        <p14:creationId xmlns:p14="http://schemas.microsoft.com/office/powerpoint/2010/main" val="205796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606725"/>
          </a:xfrm>
        </p:spPr>
        <p:txBody>
          <a:bodyPr>
            <a:normAutofit fontScale="90000"/>
          </a:bodyPr>
          <a:lstStyle/>
          <a:p>
            <a:pPr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Історія виникнення сумки (торбинки)</a:t>
            </a:r>
            <a:br>
              <a:rPr lang="ru-RU" sz="40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Объект 3" descr="https://www.epochtimes.com.ua/sites/default/files/field/image/09-2014/de3cfd7481251280b932ebf6f990b862.jpg"/>
          <p:cNvPicPr>
            <a:picLocks noGrp="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23207" y="1020977"/>
            <a:ext cx="4305993" cy="5224548"/>
          </a:xfrm>
          <a:prstGeom prst="rect">
            <a:avLst/>
          </a:prstGeom>
          <a:noFill/>
          <a:ln>
            <a:noFill/>
          </a:ln>
        </p:spPr>
      </p:pic>
      <p:sp>
        <p:nvSpPr>
          <p:cNvPr id="5" name="Прямоугольник 4"/>
          <p:cNvSpPr/>
          <p:nvPr/>
        </p:nvSpPr>
        <p:spPr>
          <a:xfrm>
            <a:off x="5448993" y="1020977"/>
            <a:ext cx="6455460" cy="5047536"/>
          </a:xfrm>
          <a:prstGeom prst="rect">
            <a:avLst/>
          </a:prstGeom>
        </p:spPr>
        <p:txBody>
          <a:bodyPr wrap="square">
            <a:spAutoFit/>
          </a:bodyPr>
          <a:lstStyle/>
          <a:p>
            <a:pPr>
              <a:lnSpc>
                <a:spcPct val="115000"/>
              </a:lnSpc>
              <a:spcAft>
                <a:spcPts val="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Сумка – один з найважливіших аксесуарів людини. Можна сказати, що сумка – обличчя людини, за якою можна припустити, скільки людині років, який її соціальний статус, а також її особистий смак і якості.</a:t>
            </a:r>
          </a:p>
          <a:p>
            <a:pPr>
              <a:lnSpc>
                <a:spcPct val="115000"/>
              </a:lnSpc>
              <a:spcAft>
                <a:spcPts val="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Історія сумок почалася кілька століть назад і динамічно розвивалася кожне сторіччя. </a:t>
            </a: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Початок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історії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сумок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поклала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шкіряна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кишеня-мішок</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невеликих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розмірів</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пришивалася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одягу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Найпершу згадку ми знаходимо в письмовій літературі 14-го століття. Хоча в Європі мішечки для монет, так звані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laumoniere</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були відомі вже з 11-го століття. </a:t>
            </a:r>
          </a:p>
          <a:p>
            <a:pPr>
              <a:lnSpc>
                <a:spcPct val="115000"/>
              </a:lnSpc>
              <a:spcAft>
                <a:spcPts val="0"/>
              </a:spcAft>
            </a:pP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Вони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носилися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одягом</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використовувалися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чоловіками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жінками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переважно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роздачі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милостині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DC5D68DB-F21D-4A98-83AC-D5337FA3ACCE}" type="slidenum">
              <a:rPr lang="ru-RU" smtClean="0"/>
              <a:t>8</a:t>
            </a:fld>
            <a:endParaRPr lang="ru-RU"/>
          </a:p>
        </p:txBody>
      </p:sp>
    </p:spTree>
    <p:extLst>
      <p:ext uri="{BB962C8B-B14F-4D97-AF65-F5344CB8AC3E}">
        <p14:creationId xmlns:p14="http://schemas.microsoft.com/office/powerpoint/2010/main" val="409725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Ð¸ÑÑÐ¾ÑÐ¸Ñ Ð¶ÐµÐ½ÑÐºÐ¾Ð¹ ÑÑÐ¼ÐºÐ¸"/>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2309" y="483078"/>
            <a:ext cx="4149305" cy="5702062"/>
          </a:xfrm>
          <a:prstGeom prst="rect">
            <a:avLst/>
          </a:prstGeom>
          <a:noFill/>
          <a:ln>
            <a:noFill/>
          </a:ln>
        </p:spPr>
      </p:pic>
      <p:sp>
        <p:nvSpPr>
          <p:cNvPr id="6" name="Прямоугольник 5"/>
          <p:cNvSpPr/>
          <p:nvPr/>
        </p:nvSpPr>
        <p:spPr>
          <a:xfrm>
            <a:off x="4373592" y="334264"/>
            <a:ext cx="7410091" cy="5401479"/>
          </a:xfrm>
          <a:prstGeom prst="rect">
            <a:avLst/>
          </a:prstGeom>
        </p:spPr>
        <p:txBody>
          <a:bodyPr wrap="square">
            <a:spAutoFit/>
          </a:bodyPr>
          <a:lstStyle/>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Стародавньому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Єгипті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цього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часу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використовувалися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спеціальні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мішечки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фарб</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написання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ієрогліфів</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кріпилися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шнурку до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ременя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навколо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пояса.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Залежно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багатства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вишивки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каменів</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якими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вони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прикрашалися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судили про статус,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положення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становище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власника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Починаючи з 15-го століття, у побуті з'явилися маленькі мішечки для монет і дрібних предметів. Такі торбинки при ходьбі дзвеніли, їх носили на поясі як чоловіки, так і жінки. Трохи пізніше у жінок були цілі колекції таких шкіряних мішечків різних розмірів.</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Відомо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римляни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складках тоги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спеціальну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кишеню</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синус, в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якій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носили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монети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жінки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Стародавньої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Греції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маленькі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витончені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мішечки-кисети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для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носіння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грошей і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різних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дрібних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предметів</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кисети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стали прототипом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сумочок</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епоху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захоплення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класичним</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костюмом 19-го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століття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DC5D68DB-F21D-4A98-83AC-D5337FA3ACCE}" type="slidenum">
              <a:rPr lang="ru-RU" smtClean="0"/>
              <a:t>9</a:t>
            </a:fld>
            <a:endParaRPr lang="ru-RU"/>
          </a:p>
        </p:txBody>
      </p:sp>
    </p:spTree>
    <p:extLst>
      <p:ext uri="{BB962C8B-B14F-4D97-AF65-F5344CB8AC3E}">
        <p14:creationId xmlns:p14="http://schemas.microsoft.com/office/powerpoint/2010/main" val="3625234457"/>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нач.школа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291</TotalTime>
  <Words>1126</Words>
  <Application>Microsoft Office PowerPoint</Application>
  <PresentationFormat>Широкоэкранный</PresentationFormat>
  <Paragraphs>155</Paragraphs>
  <Slides>25</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25</vt:i4>
      </vt:variant>
    </vt:vector>
  </HeadingPairs>
  <TitlesOfParts>
    <vt:vector size="32" baseType="lpstr">
      <vt:lpstr>Arial</vt:lpstr>
      <vt:lpstr>Calibri</vt:lpstr>
      <vt:lpstr>Corbel</vt:lpstr>
      <vt:lpstr>Georgia</vt:lpstr>
      <vt:lpstr>Times New Roman</vt:lpstr>
      <vt:lpstr>Базис</vt:lpstr>
      <vt:lpstr>нач.школа 1.</vt:lpstr>
      <vt:lpstr>Презентация PowerPoint</vt:lpstr>
      <vt:lpstr> </vt:lpstr>
      <vt:lpstr>ТОРБИНКА  ЗАПИТАНЬ</vt:lpstr>
      <vt:lpstr> </vt:lpstr>
      <vt:lpstr>Презентация PowerPoint</vt:lpstr>
      <vt:lpstr>Презентация PowerPoint</vt:lpstr>
      <vt:lpstr>Презентация PowerPoint</vt:lpstr>
      <vt:lpstr>Історія виникнення сумки (торбинки)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МОДЕЛІ - АНАЛОГИ</vt:lpstr>
      <vt:lpstr>Презентация PowerPoint</vt:lpstr>
      <vt:lpstr>МОДЕЛІ - АНАЛОГИ</vt:lpstr>
      <vt:lpstr>Коло міркувань</vt:lpstr>
      <vt:lpstr>МОДЕЛІ - АНАЛОГИ</vt:lpstr>
      <vt:lpstr>Зразки ексізу торбинки</vt:lpstr>
      <vt:lpstr>Шов, я тебе знаю!</vt:lpstr>
      <vt:lpstr>ВІЗЕРУНКИ    ДЛЯ   ОЗДОБЛЕННЯ</vt:lpstr>
      <vt:lpstr>   1. Що ми сьогодні вивчили? 2. Що вам найбільше запам’яталося та було цікаве? 3. Чи сподобався вам сьогоднішній урок? 4.Від чого залежить якість створеного для вишивання візерунка? 5. Де можна застосувати отримані сьогодні на уроці знання? Вміння? 6. Чи захотілося вам бути дизайнерами? Художниками-модельєрами?  </vt:lpstr>
      <vt:lpstr>Презентация PowerPoint</vt:lpstr>
      <vt:lpstr>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КЗ «Лисичанська зош І-ІІ ст. №29»  урок трудового навчання у 5-А класі</dc:title>
  <dc:creator>User Windows</dc:creator>
  <cp:lastModifiedBy>Микола</cp:lastModifiedBy>
  <cp:revision>73</cp:revision>
  <dcterms:created xsi:type="dcterms:W3CDTF">2018-11-28T11:17:20Z</dcterms:created>
  <dcterms:modified xsi:type="dcterms:W3CDTF">2020-03-20T08:23:10Z</dcterms:modified>
</cp:coreProperties>
</file>